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58" r:id="rId3"/>
    <p:sldId id="260" r:id="rId4"/>
    <p:sldId id="261" r:id="rId5"/>
    <p:sldId id="262" r:id="rId6"/>
    <p:sldId id="264" r:id="rId7"/>
    <p:sldId id="269" r:id="rId8"/>
    <p:sldId id="265" r:id="rId9"/>
    <p:sldId id="266" r:id="rId10"/>
    <p:sldId id="268" r:id="rId11"/>
    <p:sldId id="272" r:id="rId12"/>
    <p:sldId id="273" r:id="rId13"/>
    <p:sldId id="278" r:id="rId14"/>
    <p:sldId id="274"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EC5"/>
    <a:srgbClr val="D5F8FF"/>
    <a:srgbClr val="6A8082"/>
    <a:srgbClr val="C49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6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3000" y="685800"/>
            <a:ext cx="4572000" cy="3429000"/>
          </a:xfrm>
          <a:prstGeom prst="rect">
            <a:avLst/>
          </a:prstGeom>
        </p:spPr>
        <p:txBody>
          <a:bodyPr/>
          <a:lstStyle/>
          <a:p>
            <a:endParaRPr/>
          </a:p>
        </p:txBody>
      </p:sp>
      <p:sp>
        <p:nvSpPr>
          <p:cNvPr id="48" name="Shape 4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1578504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381000" y="685800"/>
            <a:ext cx="6096000" cy="3429000"/>
          </a:xfrm>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lvl1pPr defTabSz="914353">
              <a:lnSpc>
                <a:spcPct val="100000"/>
              </a:lnSpc>
              <a:defRPr sz="1200">
                <a:latin typeface="Calibri"/>
                <a:ea typeface="Calibri"/>
                <a:cs typeface="Calibri"/>
                <a:sym typeface="Calibri"/>
              </a:defRPr>
            </a:lvl1pPr>
          </a:lstStyle>
          <a:p>
            <a:r>
              <a:t>© Copyright Showeet.com</a:t>
            </a:r>
          </a:p>
        </p:txBody>
      </p:sp>
    </p:spTree>
    <p:extLst>
      <p:ext uri="{BB962C8B-B14F-4D97-AF65-F5344CB8AC3E}">
        <p14:creationId xmlns:p14="http://schemas.microsoft.com/office/powerpoint/2010/main" val="14537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4542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Empty">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meline">
    <p:spTree>
      <p:nvGrpSpPr>
        <p:cNvPr id="1" name=""/>
        <p:cNvGrpSpPr/>
        <p:nvPr/>
      </p:nvGrpSpPr>
      <p:grpSpPr>
        <a:xfrm>
          <a:off x="0" y="0"/>
          <a:ext cx="0" cy="0"/>
          <a:chOff x="0" y="0"/>
          <a:chExt cx="0" cy="0"/>
        </a:xfrm>
      </p:grpSpPr>
      <p:sp>
        <p:nvSpPr>
          <p:cNvPr id="35" name="Shape 35"/>
          <p:cNvSpPr>
            <a:spLocks noGrp="1"/>
          </p:cNvSpPr>
          <p:nvPr>
            <p:ph type="body" sz="half" idx="13"/>
          </p:nvPr>
        </p:nvSpPr>
        <p:spPr>
          <a:xfrm>
            <a:off x="-3" y="4572000"/>
            <a:ext cx="24384004" cy="5029200"/>
          </a:xfrm>
          <a:prstGeom prst="rect">
            <a:avLst/>
          </a:prstGeom>
        </p:spPr>
        <p:txBody>
          <a:bodyPr lIns="0" tIns="0" rIns="0" bIns="0"/>
          <a:lstStyle>
            <a:lvl1pPr marL="0" indent="0" algn="ctr" defTabSz="1828636">
              <a:spcBef>
                <a:spcPts val="0"/>
              </a:spcBef>
              <a:buSzTx/>
              <a:buNone/>
              <a:defRPr sz="27600" b="1">
                <a:solidFill>
                  <a:srgbClr val="000000">
                    <a:alpha val="4822"/>
                  </a:srgbClr>
                </a:solidFill>
                <a:latin typeface="Didot"/>
                <a:ea typeface="Didot"/>
                <a:cs typeface="Didot"/>
                <a:sym typeface="Didot"/>
              </a:defRPr>
            </a:lvl1pPr>
          </a:lstStyle>
          <a:p>
            <a:r>
              <a:t>TIMELINE</a:t>
            </a:r>
          </a:p>
        </p:txBody>
      </p:sp>
      <p:sp>
        <p:nvSpPr>
          <p:cNvPr id="36" name="Shape 36"/>
          <p:cNvSpPr/>
          <p:nvPr/>
        </p:nvSpPr>
        <p:spPr>
          <a:xfrm flipH="1">
            <a:off x="12192000" y="10"/>
            <a:ext cx="1" cy="543878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7" name="Shape 37"/>
          <p:cNvSpPr/>
          <p:nvPr/>
        </p:nvSpPr>
        <p:spPr>
          <a:xfrm flipV="1">
            <a:off x="12191999" y="6400810"/>
            <a:ext cx="1" cy="719141"/>
          </a:xfrm>
          <a:prstGeom prst="line">
            <a:avLst/>
          </a:prstGeom>
          <a:ln w="3175">
            <a:solidFill>
              <a:srgbClr val="000000"/>
            </a:solidFill>
            <a:miter/>
          </a:ln>
        </p:spPr>
        <p:txBody>
          <a:bodyPr tIns="91439" bIns="91439"/>
          <a:lstStyle/>
          <a:p>
            <a:pPr algn="r" defTabSz="1828636">
              <a:lnSpc>
                <a:spcPct val="150000"/>
              </a:lnSpc>
              <a:spcBef>
                <a:spcPts val="2000"/>
              </a:spcBef>
              <a:defRPr sz="2000" b="1" spc="500">
                <a:solidFill>
                  <a:srgbClr val="000000">
                    <a:alpha val="50000"/>
                  </a:srgbClr>
                </a:solidFill>
                <a:latin typeface="Helvetica"/>
                <a:ea typeface="Helvetica"/>
                <a:cs typeface="Helvetica"/>
                <a:sym typeface="Helvetica"/>
              </a:defRPr>
            </a:pPr>
            <a:endParaRPr/>
          </a:p>
        </p:txBody>
      </p:sp>
      <p:sp>
        <p:nvSpPr>
          <p:cNvPr id="38" name="Shape 38"/>
          <p:cNvSpPr>
            <a:spLocks noGrp="1"/>
          </p:cNvSpPr>
          <p:nvPr>
            <p:ph type="pic" sz="quarter" idx="14"/>
          </p:nvPr>
        </p:nvSpPr>
        <p:spPr>
          <a:xfrm>
            <a:off x="8686802" y="1828810"/>
            <a:ext cx="7010401" cy="4572003"/>
          </a:xfrm>
          <a:prstGeom prst="rect">
            <a:avLst/>
          </a:prstGeom>
        </p:spPr>
        <p:txBody>
          <a:bodyPr lIns="91439" tIns="45719" rIns="91439" bIns="45719" anchor="t">
            <a:noAutofit/>
          </a:bodyPr>
          <a:lstStyle/>
          <a:p>
            <a:endParaRPr/>
          </a:p>
        </p:txBody>
      </p:sp>
      <p:sp>
        <p:nvSpPr>
          <p:cNvPr id="39" name="Shape 39"/>
          <p:cNvSpPr>
            <a:spLocks noGrp="1"/>
          </p:cNvSpPr>
          <p:nvPr>
            <p:ph type="body" sz="quarter" idx="15"/>
          </p:nvPr>
        </p:nvSpPr>
        <p:spPr>
          <a:xfrm>
            <a:off x="6553216" y="7624786"/>
            <a:ext cx="11277599" cy="909627"/>
          </a:xfrm>
          <a:prstGeom prst="rect">
            <a:avLst/>
          </a:prstGeom>
        </p:spPr>
        <p:txBody>
          <a:bodyPr lIns="0" tIns="0" rIns="0" bIns="0" anchor="t"/>
          <a:lstStyle>
            <a:lvl1pPr marL="0" indent="0" algn="ctr" defTabSz="1828636">
              <a:lnSpc>
                <a:spcPct val="120000"/>
              </a:lnSpc>
              <a:spcBef>
                <a:spcPts val="0"/>
              </a:spcBef>
              <a:buSzTx/>
              <a:buNone/>
              <a:defRPr sz="3600" b="1">
                <a:solidFill>
                  <a:srgbClr val="222222"/>
                </a:solidFill>
                <a:latin typeface="Helvetica"/>
                <a:ea typeface="Helvetica"/>
                <a:cs typeface="Helvetica"/>
                <a:sym typeface="Helvetica"/>
              </a:defRPr>
            </a:lvl1pPr>
          </a:lstStyle>
          <a:p>
            <a:r>
              <a:t>TODAY</a:t>
            </a:r>
          </a:p>
        </p:txBody>
      </p:sp>
      <p:sp>
        <p:nvSpPr>
          <p:cNvPr id="40" name="Shape 40"/>
          <p:cNvSpPr>
            <a:spLocks noGrp="1"/>
          </p:cNvSpPr>
          <p:nvPr>
            <p:ph type="body" sz="quarter" idx="16"/>
          </p:nvPr>
        </p:nvSpPr>
        <p:spPr>
          <a:xfrm>
            <a:off x="6553216" y="8539171"/>
            <a:ext cx="11277599" cy="4567229"/>
          </a:xfrm>
          <a:prstGeom prst="rect">
            <a:avLst/>
          </a:prstGeom>
        </p:spPr>
        <p:txBody>
          <a:bodyPr lIns="0" tIns="0" rIns="0" bIns="0" anchor="t"/>
          <a:lstStyle>
            <a:lvl1pPr marL="0" indent="0" algn="ctr" defTabSz="1828636">
              <a:lnSpc>
                <a:spcPct val="120000"/>
              </a:lnSpc>
              <a:spcBef>
                <a:spcPts val="2000"/>
              </a:spcBef>
              <a:buSzTx/>
              <a:buNone/>
              <a:defRPr sz="2600">
                <a:solidFill>
                  <a:srgbClr val="535353"/>
                </a:solidFill>
                <a:latin typeface="PT Sans"/>
                <a:ea typeface="PT Sans"/>
                <a:cs typeface="PT Sans"/>
                <a:sym typeface="PT Sans"/>
              </a:defRPr>
            </a:lvl1pPr>
          </a:lstStyle>
          <a:p>
            <a:r>
              <a:t>In many of the more relaxed civilizations on the Outer Eastern Rim of the Galaxy, the Hitch Hiker's Guide has already supplanted the great Encyclopedia Galactica as the standard repository of all knowledge and wisdom.</a:t>
            </a:r>
          </a:p>
        </p:txBody>
      </p:sp>
      <p:sp>
        <p:nvSpPr>
          <p:cNvPr id="41" name="Shape 41"/>
          <p:cNvSpPr>
            <a:spLocks noGrp="1"/>
          </p:cNvSpPr>
          <p:nvPr>
            <p:ph type="sldNum" sz="quarter" idx="2"/>
          </p:nvPr>
        </p:nvSpPr>
        <p:spPr>
          <a:xfrm>
            <a:off x="20650218" y="1023790"/>
            <a:ext cx="695525" cy="241301"/>
          </a:xfrm>
          <a:prstGeom prst="rect">
            <a:avLst/>
          </a:prstGeom>
        </p:spPr>
        <p:txBody>
          <a:bodyPr wrap="square" lIns="0" tIns="0" rIns="0" bIns="0" anchor="ctr"/>
          <a:lstStyle>
            <a:lvl1pPr algn="l" defTabSz="1828660">
              <a:defRPr sz="1600" b="1">
                <a:solidFill>
                  <a:srgbClr val="000000">
                    <a:alpha val="50000"/>
                  </a:srgbClr>
                </a:solidFill>
                <a:latin typeface="Roboto Black"/>
                <a:ea typeface="Roboto Black"/>
                <a:cs typeface="Roboto Black"/>
                <a:sym typeface="Roboto Black"/>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Текст заголовка</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jpe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yourwebsite.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7279975" y="3976315"/>
            <a:ext cx="9824050" cy="5763370"/>
          </a:xfrm>
          <a:prstGeom prst="rect">
            <a:avLst/>
          </a:prstGeom>
          <a:ln w="66675">
            <a:solidFill>
              <a:srgbClr val="79BEC5"/>
            </a:solidFill>
            <a:miter lim="400000"/>
          </a:ln>
        </p:spPr>
        <p:txBody>
          <a:bodyPr lIns="71437" tIns="71437" rIns="71437" bIns="71437" anchor="ctr"/>
          <a:lstStyle/>
          <a:p>
            <a:pPr>
              <a:defRPr sz="3200">
                <a:solidFill>
                  <a:srgbClr val="FFFFFF"/>
                </a:solidFill>
              </a:defRPr>
            </a:pPr>
            <a:endParaRPr/>
          </a:p>
        </p:txBody>
      </p:sp>
      <p:sp>
        <p:nvSpPr>
          <p:cNvPr id="54" name="Shape 54"/>
          <p:cNvSpPr>
            <a:spLocks noGrp="1"/>
          </p:cNvSpPr>
          <p:nvPr>
            <p:ph type="title" idx="4294967295"/>
          </p:nvPr>
        </p:nvSpPr>
        <p:spPr>
          <a:xfrm>
            <a:off x="5688329" y="4735560"/>
            <a:ext cx="13007342" cy="3767106"/>
          </a:xfrm>
          <a:prstGeom prst="rect">
            <a:avLst/>
          </a:prstGeom>
          <a:solidFill>
            <a:srgbClr val="FFFFFF"/>
          </a:solidFill>
        </p:spPr>
        <p:txBody>
          <a:bodyPr lIns="0" tIns="0" rIns="0" bIns="0">
            <a:normAutofit/>
          </a:bodyPr>
          <a:lstStyle>
            <a:lvl1pPr>
              <a:defRPr sz="14800">
                <a:solidFill>
                  <a:srgbClr val="C496A2"/>
                </a:solidFill>
                <a:latin typeface="Autumn Chant"/>
                <a:ea typeface="Autumn Chant"/>
                <a:cs typeface="Autumn Chant"/>
                <a:sym typeface="Autumn Chant"/>
              </a:defRPr>
            </a:lvl1pPr>
          </a:lstStyle>
          <a:p>
            <a:r>
              <a:rPr lang="es-MX" sz="10300" dirty="0" err="1" smtClean="0">
                <a:solidFill>
                  <a:schemeClr val="bg2">
                    <a:lumMod val="25000"/>
                  </a:schemeClr>
                </a:solidFill>
              </a:rPr>
              <a:t>Lettering</a:t>
            </a:r>
            <a:r>
              <a:rPr lang="es-MX" sz="10300" dirty="0" smtClean="0">
                <a:solidFill>
                  <a:schemeClr val="bg2">
                    <a:lumMod val="25000"/>
                  </a:schemeClr>
                </a:solidFill>
              </a:rPr>
              <a:t> </a:t>
            </a:r>
            <a:r>
              <a:rPr lang="es-MX" sz="10300" dirty="0" err="1" smtClean="0">
                <a:solidFill>
                  <a:schemeClr val="bg2">
                    <a:lumMod val="25000"/>
                  </a:schemeClr>
                </a:solidFill>
              </a:rPr>
              <a:t>Life</a:t>
            </a:r>
            <a:r>
              <a:rPr lang="es-MX" sz="10300" dirty="0" smtClean="0">
                <a:solidFill>
                  <a:schemeClr val="bg2">
                    <a:lumMod val="25000"/>
                  </a:schemeClr>
                </a:solidFill>
              </a:rPr>
              <a:t> </a:t>
            </a:r>
            <a:endParaRPr sz="10300" dirty="0">
              <a:solidFill>
                <a:schemeClr val="bg2">
                  <a:lumMod val="25000"/>
                </a:schemeClr>
              </a:solidFill>
            </a:endParaRPr>
          </a:p>
        </p:txBody>
      </p:sp>
      <p:sp>
        <p:nvSpPr>
          <p:cNvPr id="55" name="Shape 55"/>
          <p:cNvSpPr/>
          <p:nvPr/>
        </p:nvSpPr>
        <p:spPr>
          <a:xfrm>
            <a:off x="8409304" y="7831007"/>
            <a:ext cx="7565404" cy="59054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900" cap="all" spc="1884">
                <a:solidFill>
                  <a:srgbClr val="C496A2"/>
                </a:solidFill>
              </a:defRPr>
            </a:lvl1pPr>
          </a:lstStyle>
          <a:p>
            <a:r>
              <a:rPr lang="es-MX" dirty="0" smtClean="0">
                <a:solidFill>
                  <a:schemeClr val="bg2">
                    <a:lumMod val="75000"/>
                  </a:schemeClr>
                </a:solidFill>
              </a:rPr>
              <a:t>More tan </a:t>
            </a:r>
            <a:r>
              <a:rPr lang="es-MX" dirty="0" err="1" smtClean="0">
                <a:solidFill>
                  <a:schemeClr val="bg2">
                    <a:lumMod val="75000"/>
                  </a:schemeClr>
                </a:solidFill>
              </a:rPr>
              <a:t>letters</a:t>
            </a:r>
            <a:endParaRPr dirty="0">
              <a:solidFill>
                <a:schemeClr val="bg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fade thruBlk="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bg_silver_noise_grey.jpg"/>
          <p:cNvPicPr>
            <a:picLocks/>
          </p:cNvPicPr>
          <p:nvPr/>
        </p:nvPicPr>
        <p:blipFill>
          <a:blip r:embed="rId3">
            <a:extLst/>
          </a:blip>
          <a:srcRect l="3005" r="3005"/>
          <a:stretch>
            <a:fillRect/>
          </a:stretch>
        </p:blipFill>
        <p:spPr>
          <a:xfrm>
            <a:off x="20762946" y="6649802"/>
            <a:ext cx="3429254" cy="3648555"/>
          </a:xfrm>
          <a:prstGeom prst="rect">
            <a:avLst/>
          </a:prstGeom>
          <a:ln w="279400">
            <a:solidFill>
              <a:srgbClr val="FFFFFF"/>
            </a:solidFill>
            <a:miter lim="400000"/>
          </a:ln>
        </p:spPr>
      </p:pic>
      <p:pic>
        <p:nvPicPr>
          <p:cNvPr id="282" name="bg_silver_noise_grey.jpg"/>
          <p:cNvPicPr>
            <a:picLocks/>
          </p:cNvPicPr>
          <p:nvPr/>
        </p:nvPicPr>
        <p:blipFill>
          <a:blip r:embed="rId3">
            <a:extLst/>
          </a:blip>
          <a:srcRect t="21107" b="21107"/>
          <a:stretch>
            <a:fillRect/>
          </a:stretch>
        </p:blipFill>
        <p:spPr>
          <a:xfrm>
            <a:off x="16098982" y="10298357"/>
            <a:ext cx="4658315" cy="2677652"/>
          </a:xfrm>
          <a:prstGeom prst="rect">
            <a:avLst/>
          </a:prstGeom>
          <a:ln w="279400">
            <a:solidFill>
              <a:srgbClr val="FFFFFF"/>
            </a:solidFill>
            <a:miter lim="400000"/>
          </a:ln>
        </p:spPr>
      </p:pic>
      <p:pic>
        <p:nvPicPr>
          <p:cNvPr id="283" name="bg_silver_noise_grey.jpg"/>
          <p:cNvPicPr>
            <a:picLocks/>
          </p:cNvPicPr>
          <p:nvPr/>
        </p:nvPicPr>
        <p:blipFill>
          <a:blip r:embed="rId3">
            <a:extLst/>
          </a:blip>
          <a:srcRect t="20618" b="20618"/>
          <a:stretch>
            <a:fillRect/>
          </a:stretch>
        </p:blipFill>
        <p:spPr>
          <a:xfrm>
            <a:off x="11547040" y="7992572"/>
            <a:ext cx="3950963" cy="2003592"/>
          </a:xfrm>
          <a:prstGeom prst="rect">
            <a:avLst/>
          </a:prstGeom>
          <a:ln w="279400">
            <a:solidFill>
              <a:srgbClr val="FFFFFF"/>
            </a:solidFill>
            <a:miter lim="400000"/>
          </a:ln>
        </p:spPr>
      </p:pic>
      <p:pic>
        <p:nvPicPr>
          <p:cNvPr id="284" name="bg_silver_noise_grey.jpg"/>
          <p:cNvPicPr>
            <a:picLocks/>
          </p:cNvPicPr>
          <p:nvPr/>
        </p:nvPicPr>
        <p:blipFill>
          <a:blip r:embed="rId3">
            <a:extLst/>
          </a:blip>
          <a:srcRect l="974" r="974"/>
          <a:stretch>
            <a:fillRect/>
          </a:stretch>
        </p:blipFill>
        <p:spPr>
          <a:xfrm>
            <a:off x="12915898" y="5045063"/>
            <a:ext cx="2582104" cy="2633422"/>
          </a:xfrm>
          <a:prstGeom prst="rect">
            <a:avLst/>
          </a:prstGeom>
          <a:ln w="279400">
            <a:solidFill>
              <a:srgbClr val="FFFFFF"/>
            </a:solidFill>
            <a:miter lim="400000"/>
          </a:ln>
        </p:spPr>
      </p:pic>
      <p:pic>
        <p:nvPicPr>
          <p:cNvPr id="285" name="bg_silver_noise_grey.jpg"/>
          <p:cNvPicPr>
            <a:picLocks/>
          </p:cNvPicPr>
          <p:nvPr/>
        </p:nvPicPr>
        <p:blipFill>
          <a:blip r:embed="rId3">
            <a:extLst/>
          </a:blip>
          <a:srcRect t="585" b="585"/>
          <a:stretch>
            <a:fillRect/>
          </a:stretch>
        </p:blipFill>
        <p:spPr>
          <a:xfrm>
            <a:off x="13851250" y="1641493"/>
            <a:ext cx="3453350" cy="3089483"/>
          </a:xfrm>
          <a:prstGeom prst="rect">
            <a:avLst/>
          </a:prstGeom>
          <a:blipFill dpi="0" rotWithShape="1">
            <a:blip r:embed="rId4"/>
            <a:srcRect/>
            <a:stretch>
              <a:fillRect/>
            </a:stretch>
          </a:blipFill>
          <a:ln w="279400">
            <a:solidFill>
              <a:srgbClr val="FFFFFF"/>
            </a:solidFill>
            <a:miter lim="400000"/>
          </a:ln>
        </p:spPr>
      </p:pic>
      <p:grpSp>
        <p:nvGrpSpPr>
          <p:cNvPr id="289" name="Group 289"/>
          <p:cNvGrpSpPr/>
          <p:nvPr/>
        </p:nvGrpSpPr>
        <p:grpSpPr>
          <a:xfrm>
            <a:off x="1976134" y="3283649"/>
            <a:ext cx="9675406" cy="4769216"/>
            <a:chOff x="0" y="47659"/>
            <a:chExt cx="9675404" cy="4769214"/>
          </a:xfrm>
        </p:grpSpPr>
        <p:sp>
          <p:nvSpPr>
            <p:cNvPr id="286" name="Shape 286"/>
            <p:cNvSpPr/>
            <p:nvPr/>
          </p:nvSpPr>
          <p:spPr>
            <a:xfrm>
              <a:off x="0" y="47659"/>
              <a:ext cx="9675404" cy="23339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31800" tIns="431800" rIns="431800" bIns="431800" numCol="1" anchor="b">
              <a:spAutoFit/>
            </a:bodyPr>
            <a:lstStyle>
              <a:lvl1pPr algn="l">
                <a:defRPr sz="9500" b="1" spc="570">
                  <a:latin typeface="Didot"/>
                  <a:ea typeface="Didot"/>
                  <a:cs typeface="Didot"/>
                  <a:sym typeface="Didot"/>
                </a:defRPr>
              </a:lvl1pPr>
            </a:lstStyle>
            <a:p>
              <a:pPr>
                <a:defRPr b="0"/>
              </a:pPr>
              <a:r>
                <a:rPr lang="es-MX" b="1" dirty="0" smtClean="0">
                  <a:solidFill>
                    <a:schemeClr val="bg2">
                      <a:lumMod val="25000"/>
                    </a:schemeClr>
                  </a:solidFill>
                </a:rPr>
                <a:t>Posibilidades</a:t>
              </a:r>
              <a:endParaRPr b="1" dirty="0">
                <a:solidFill>
                  <a:schemeClr val="bg2">
                    <a:lumMod val="25000"/>
                  </a:schemeClr>
                </a:solidFill>
              </a:endParaRPr>
            </a:p>
          </p:txBody>
        </p:sp>
        <p:sp>
          <p:nvSpPr>
            <p:cNvPr id="287" name="Shape 287"/>
            <p:cNvSpPr/>
            <p:nvPr/>
          </p:nvSpPr>
          <p:spPr>
            <a:xfrm>
              <a:off x="428731" y="2435242"/>
              <a:ext cx="7627673" cy="23816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gn="l" defTabSz="584200">
                <a:lnSpc>
                  <a:spcPct val="130000"/>
                </a:lnSpc>
                <a:defRPr sz="2500" spc="150">
                  <a:latin typeface="Helvetica Neue Thin"/>
                  <a:ea typeface="Helvetica Neue Thin"/>
                  <a:cs typeface="Helvetica Neue Thin"/>
                  <a:sym typeface="Helvetica Neue Thin"/>
                </a:defRPr>
              </a:lvl1pPr>
            </a:lstStyle>
            <a:p>
              <a:r>
                <a:rPr dirty="0" err="1">
                  <a:solidFill>
                    <a:schemeClr val="bg2">
                      <a:lumMod val="25000"/>
                    </a:schemeClr>
                  </a:solidFill>
                </a:rPr>
                <a:t>Lorem</a:t>
              </a:r>
              <a:r>
                <a:rPr dirty="0">
                  <a:solidFill>
                    <a:schemeClr val="bg2">
                      <a:lumMod val="25000"/>
                    </a:schemeClr>
                  </a:solidFill>
                </a:rPr>
                <a:t> </a:t>
              </a:r>
              <a:r>
                <a:rPr dirty="0" err="1">
                  <a:solidFill>
                    <a:schemeClr val="bg2">
                      <a:lumMod val="25000"/>
                    </a:schemeClr>
                  </a:solidFill>
                </a:rPr>
                <a:t>ipsum</a:t>
              </a:r>
              <a:r>
                <a:rPr dirty="0">
                  <a:solidFill>
                    <a:schemeClr val="bg2">
                      <a:lumMod val="25000"/>
                    </a:schemeClr>
                  </a:solidFill>
                </a:rPr>
                <a:t> dolor sit </a:t>
              </a:r>
              <a:r>
                <a:rPr dirty="0" err="1">
                  <a:solidFill>
                    <a:schemeClr val="bg2">
                      <a:lumMod val="25000"/>
                    </a:schemeClr>
                  </a:solidFill>
                </a:rPr>
                <a:t>amet</a:t>
              </a:r>
              <a:r>
                <a:rPr dirty="0">
                  <a:solidFill>
                    <a:schemeClr val="bg2">
                      <a:lumMod val="25000"/>
                    </a:schemeClr>
                  </a:solidFill>
                </a:rPr>
                <a:t>, </a:t>
              </a:r>
              <a:r>
                <a:rPr dirty="0" err="1">
                  <a:solidFill>
                    <a:schemeClr val="bg2">
                      <a:lumMod val="25000"/>
                    </a:schemeClr>
                  </a:solidFill>
                </a:rPr>
                <a:t>consectetur</a:t>
              </a:r>
              <a:r>
                <a:rPr dirty="0">
                  <a:solidFill>
                    <a:schemeClr val="bg2">
                      <a:lumMod val="25000"/>
                    </a:schemeClr>
                  </a:solidFill>
                </a:rPr>
                <a:t> </a:t>
              </a:r>
              <a:r>
                <a:rPr dirty="0" err="1">
                  <a:solidFill>
                    <a:schemeClr val="bg2">
                      <a:lumMod val="25000"/>
                    </a:schemeClr>
                  </a:solidFill>
                </a:rPr>
                <a:t>adipiscing</a:t>
              </a:r>
              <a:r>
                <a:rPr dirty="0">
                  <a:solidFill>
                    <a:schemeClr val="bg2">
                      <a:lumMod val="25000"/>
                    </a:schemeClr>
                  </a:solidFill>
                </a:rPr>
                <a:t> </a:t>
              </a:r>
              <a:r>
                <a:rPr dirty="0" err="1">
                  <a:solidFill>
                    <a:schemeClr val="bg2">
                      <a:lumMod val="25000"/>
                    </a:schemeClr>
                  </a:solidFill>
                </a:rPr>
                <a:t>elit</a:t>
              </a:r>
              <a:r>
                <a:rPr dirty="0">
                  <a:solidFill>
                    <a:schemeClr val="bg2">
                      <a:lumMod val="25000"/>
                    </a:schemeClr>
                  </a:solidFill>
                </a:rPr>
                <a:t>. </a:t>
              </a:r>
              <a:r>
                <a:rPr dirty="0" err="1">
                  <a:solidFill>
                    <a:schemeClr val="bg2">
                      <a:lumMod val="25000"/>
                    </a:schemeClr>
                  </a:solidFill>
                </a:rPr>
                <a:t>Lorem</a:t>
              </a:r>
              <a:r>
                <a:rPr dirty="0">
                  <a:solidFill>
                    <a:schemeClr val="bg2">
                      <a:lumMod val="25000"/>
                    </a:schemeClr>
                  </a:solidFill>
                </a:rPr>
                <a:t> </a:t>
              </a:r>
              <a:r>
                <a:rPr dirty="0" err="1">
                  <a:solidFill>
                    <a:schemeClr val="bg2">
                      <a:lumMod val="25000"/>
                    </a:schemeClr>
                  </a:solidFill>
                </a:rPr>
                <a:t>ipsum</a:t>
              </a:r>
              <a:r>
                <a:rPr dirty="0">
                  <a:solidFill>
                    <a:schemeClr val="bg2">
                      <a:lumMod val="25000"/>
                    </a:schemeClr>
                  </a:solidFill>
                </a:rPr>
                <a:t> dolor sit </a:t>
              </a:r>
              <a:r>
                <a:rPr dirty="0" err="1">
                  <a:solidFill>
                    <a:schemeClr val="bg2">
                      <a:lumMod val="25000"/>
                    </a:schemeClr>
                  </a:solidFill>
                </a:rPr>
                <a:t>amet</a:t>
              </a:r>
              <a:r>
                <a:rPr dirty="0">
                  <a:solidFill>
                    <a:schemeClr val="bg2">
                      <a:lumMod val="25000"/>
                    </a:schemeClr>
                  </a:solidFill>
                </a:rPr>
                <a:t>, </a:t>
              </a:r>
              <a:r>
                <a:rPr dirty="0" err="1">
                  <a:solidFill>
                    <a:schemeClr val="bg2">
                      <a:lumMod val="25000"/>
                    </a:schemeClr>
                  </a:solidFill>
                </a:rPr>
                <a:t>consectetur</a:t>
              </a:r>
              <a:r>
                <a:rPr dirty="0">
                  <a:solidFill>
                    <a:schemeClr val="bg2">
                      <a:lumMod val="25000"/>
                    </a:schemeClr>
                  </a:solidFill>
                </a:rPr>
                <a:t> </a:t>
              </a:r>
              <a:r>
                <a:rPr dirty="0" err="1">
                  <a:solidFill>
                    <a:schemeClr val="bg2">
                      <a:lumMod val="25000"/>
                    </a:schemeClr>
                  </a:solidFill>
                </a:rPr>
                <a:t>adipiscing</a:t>
              </a:r>
              <a:r>
                <a:rPr dirty="0">
                  <a:solidFill>
                    <a:schemeClr val="bg2">
                      <a:lumMod val="25000"/>
                    </a:schemeClr>
                  </a:solidFill>
                </a:rPr>
                <a:t> </a:t>
              </a:r>
              <a:r>
                <a:rPr dirty="0" err="1">
                  <a:solidFill>
                    <a:schemeClr val="bg2">
                      <a:lumMod val="25000"/>
                    </a:schemeClr>
                  </a:solidFill>
                </a:rPr>
                <a:t>elit</a:t>
              </a:r>
              <a:r>
                <a:rPr dirty="0">
                  <a:solidFill>
                    <a:schemeClr val="bg2">
                      <a:lumMod val="25000"/>
                    </a:schemeClr>
                  </a:solidFill>
                </a:rPr>
                <a:t>. </a:t>
              </a:r>
              <a:r>
                <a:rPr dirty="0" err="1">
                  <a:solidFill>
                    <a:schemeClr val="bg2">
                      <a:lumMod val="25000"/>
                    </a:schemeClr>
                  </a:solidFill>
                </a:rPr>
                <a:t>Lorem</a:t>
              </a:r>
              <a:r>
                <a:rPr dirty="0">
                  <a:solidFill>
                    <a:schemeClr val="bg2">
                      <a:lumMod val="25000"/>
                    </a:schemeClr>
                  </a:solidFill>
                </a:rPr>
                <a:t> </a:t>
              </a:r>
              <a:r>
                <a:rPr dirty="0" err="1">
                  <a:solidFill>
                    <a:schemeClr val="bg2">
                      <a:lumMod val="25000"/>
                    </a:schemeClr>
                  </a:solidFill>
                </a:rPr>
                <a:t>ipsum</a:t>
              </a:r>
              <a:r>
                <a:rPr dirty="0">
                  <a:solidFill>
                    <a:schemeClr val="bg2">
                      <a:lumMod val="25000"/>
                    </a:schemeClr>
                  </a:solidFill>
                </a:rPr>
                <a:t> dolor sit </a:t>
              </a:r>
              <a:r>
                <a:rPr dirty="0" err="1">
                  <a:solidFill>
                    <a:schemeClr val="bg2">
                      <a:lumMod val="25000"/>
                    </a:schemeClr>
                  </a:solidFill>
                </a:rPr>
                <a:t>amet</a:t>
              </a:r>
              <a:r>
                <a:rPr dirty="0">
                  <a:solidFill>
                    <a:schemeClr val="bg2">
                      <a:lumMod val="25000"/>
                    </a:schemeClr>
                  </a:solidFill>
                </a:rPr>
                <a:t>, </a:t>
              </a:r>
              <a:r>
                <a:rPr dirty="0" err="1">
                  <a:solidFill>
                    <a:schemeClr val="bg2">
                      <a:lumMod val="25000"/>
                    </a:schemeClr>
                  </a:solidFill>
                </a:rPr>
                <a:t>consectetur</a:t>
              </a:r>
              <a:r>
                <a:rPr dirty="0">
                  <a:solidFill>
                    <a:schemeClr val="bg2">
                      <a:lumMod val="25000"/>
                    </a:schemeClr>
                  </a:solidFill>
                </a:rPr>
                <a:t> </a:t>
              </a:r>
              <a:r>
                <a:rPr dirty="0" err="1">
                  <a:solidFill>
                    <a:schemeClr val="bg2">
                      <a:lumMod val="25000"/>
                    </a:schemeClr>
                  </a:solidFill>
                </a:rPr>
                <a:t>adipiscing</a:t>
              </a:r>
              <a:r>
                <a:rPr dirty="0">
                  <a:solidFill>
                    <a:schemeClr val="bg2">
                      <a:lumMod val="25000"/>
                    </a:schemeClr>
                  </a:solidFill>
                </a:rPr>
                <a:t> </a:t>
              </a:r>
              <a:r>
                <a:rPr dirty="0" err="1">
                  <a:solidFill>
                    <a:schemeClr val="bg2">
                      <a:lumMod val="25000"/>
                    </a:schemeClr>
                  </a:solidFill>
                </a:rPr>
                <a:t>elit</a:t>
              </a:r>
              <a:r>
                <a:rPr dirty="0"/>
                <a:t>.</a:t>
              </a:r>
            </a:p>
          </p:txBody>
        </p:sp>
      </p:grpSp>
      <p:pic>
        <p:nvPicPr>
          <p:cNvPr id="280" name="bg_silver_noise_grey.jpg"/>
          <p:cNvPicPr>
            <a:picLocks/>
          </p:cNvPicPr>
          <p:nvPr/>
        </p:nvPicPr>
        <p:blipFill>
          <a:blip r:embed="rId3">
            <a:extLst/>
          </a:blip>
          <a:srcRect l="6949" r="6949"/>
          <a:stretch>
            <a:fillRect/>
          </a:stretch>
        </p:blipFill>
        <p:spPr>
          <a:xfrm>
            <a:off x="17330866" y="771436"/>
            <a:ext cx="3429255" cy="3982823"/>
          </a:xfrm>
          <a:prstGeom prst="rect">
            <a:avLst/>
          </a:prstGeom>
          <a:ln w="279400">
            <a:solidFill>
              <a:srgbClr val="FFFFFF"/>
            </a:solidFill>
            <a:miter lim="400000"/>
          </a:ln>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5601" y="1623194"/>
            <a:ext cx="3223199" cy="310778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8982" y="10311889"/>
            <a:ext cx="4658315" cy="2664119"/>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49318" y="6936122"/>
            <a:ext cx="3261341" cy="3375766"/>
          </a:xfrm>
          <a:prstGeom prst="rect">
            <a:avLst/>
          </a:prstGeom>
        </p:spPr>
      </p:pic>
      <p:pic>
        <p:nvPicPr>
          <p:cNvPr id="5" name="Imagen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7587" y="7973760"/>
            <a:ext cx="3915315" cy="2319317"/>
          </a:xfrm>
          <a:prstGeom prst="rect">
            <a:avLst/>
          </a:prstGeom>
        </p:spPr>
      </p:pic>
      <p:pic>
        <p:nvPicPr>
          <p:cNvPr id="6" name="Imagen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28041" y="768861"/>
            <a:ext cx="3429255" cy="3985398"/>
          </a:xfrm>
          <a:prstGeom prst="rect">
            <a:avLst/>
          </a:prstGeom>
        </p:spPr>
      </p:pic>
      <p:pic>
        <p:nvPicPr>
          <p:cNvPr id="281" name="bg_silver_noise_grey.jpg"/>
          <p:cNvPicPr>
            <a:picLocks/>
          </p:cNvPicPr>
          <p:nvPr/>
        </p:nvPicPr>
        <p:blipFill>
          <a:blip r:embed="rId3">
            <a:extLst/>
          </a:blip>
          <a:srcRect t="3297" b="3297"/>
          <a:stretch>
            <a:fillRect/>
          </a:stretch>
        </p:blipFill>
        <p:spPr>
          <a:xfrm>
            <a:off x="15483856" y="5058596"/>
            <a:ext cx="5273441" cy="4925674"/>
          </a:xfrm>
          <a:prstGeom prst="rect">
            <a:avLst/>
          </a:prstGeom>
          <a:noFill/>
          <a:ln w="279400">
            <a:solidFill>
              <a:srgbClr val="FFFFFF"/>
            </a:solidFill>
            <a:miter lim="400000"/>
          </a:ln>
        </p:spPr>
      </p:pic>
      <p:sp>
        <p:nvSpPr>
          <p:cNvPr id="8" name="Rectángulo 7"/>
          <p:cNvSpPr/>
          <p:nvPr/>
        </p:nvSpPr>
        <p:spPr>
          <a:xfrm>
            <a:off x="15513327" y="5031531"/>
            <a:ext cx="5210839" cy="4964633"/>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Imagen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82422" y="5800906"/>
            <a:ext cx="5124666" cy="3425882"/>
          </a:xfrm>
          <a:prstGeom prst="rect">
            <a:avLst/>
          </a:prstGeom>
        </p:spPr>
      </p:pic>
      <p:pic>
        <p:nvPicPr>
          <p:cNvPr id="10" name="Imagen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97438" y="5000597"/>
            <a:ext cx="2352174" cy="2822603"/>
          </a:xfrm>
          <a:prstGeom prst="rect">
            <a:avLst/>
          </a:prstGeom>
        </p:spPr>
      </p:pic>
      <p:pic>
        <p:nvPicPr>
          <p:cNvPr id="11" name="Imagen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66329" y="2231437"/>
            <a:ext cx="2890951" cy="3986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prism dir="d"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bg_silver_noise_grey.jpg"/>
          <p:cNvPicPr>
            <a:picLocks/>
          </p:cNvPicPr>
          <p:nvPr/>
        </p:nvPicPr>
        <p:blipFill>
          <a:blip r:embed="rId2">
            <a:extLst/>
          </a:blip>
          <a:srcRect t="36609" b="36609"/>
          <a:stretch>
            <a:fillRect/>
          </a:stretch>
        </p:blipFill>
        <p:spPr>
          <a:xfrm>
            <a:off x="-10121" y="3171224"/>
            <a:ext cx="24404076" cy="6535627"/>
          </a:xfrm>
          <a:prstGeom prst="rect">
            <a:avLst/>
          </a:prstGeom>
          <a:solidFill>
            <a:srgbClr val="79BEC5"/>
          </a:solidFill>
          <a:ln w="12700">
            <a:miter lim="400000"/>
          </a:ln>
        </p:spPr>
      </p:pic>
      <p:sp>
        <p:nvSpPr>
          <p:cNvPr id="2" name="Rectángulo 1"/>
          <p:cNvSpPr/>
          <p:nvPr/>
        </p:nvSpPr>
        <p:spPr>
          <a:xfrm>
            <a:off x="0" y="3163919"/>
            <a:ext cx="24384000" cy="6630321"/>
          </a:xfrm>
          <a:prstGeom prst="rect">
            <a:avLst/>
          </a:prstGeom>
          <a:solidFill>
            <a:srgbClr val="79BEC5"/>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MX"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4" name="Shape 324"/>
          <p:cNvSpPr/>
          <p:nvPr/>
        </p:nvSpPr>
        <p:spPr>
          <a:xfrm>
            <a:off x="8219763" y="1596632"/>
            <a:ext cx="7944482" cy="1621597"/>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defRPr sz="10000">
                <a:solidFill>
                  <a:srgbClr val="1B1B1B">
                    <a:alpha val="17000"/>
                  </a:srgbClr>
                </a:solidFill>
                <a:latin typeface="Autumn Chant"/>
                <a:ea typeface="Autumn Chant"/>
                <a:cs typeface="Autumn Chant"/>
                <a:sym typeface="Autumn Chant"/>
              </a:defRPr>
            </a:lvl1pPr>
          </a:lstStyle>
          <a:p>
            <a:r>
              <a:rPr lang="es-MX" sz="9600" dirty="0" smtClean="0"/>
              <a:t>sobre </a:t>
            </a:r>
            <a:r>
              <a:rPr lang="es-MX" sz="9600" dirty="0" err="1" smtClean="0"/>
              <a:t>lettering</a:t>
            </a:r>
            <a:endParaRPr sz="9600" dirty="0"/>
          </a:p>
        </p:txBody>
      </p:sp>
      <p:sp>
        <p:nvSpPr>
          <p:cNvPr id="325" name="Shape 325"/>
          <p:cNvSpPr/>
          <p:nvPr/>
        </p:nvSpPr>
        <p:spPr>
          <a:xfrm>
            <a:off x="5267030" y="564459"/>
            <a:ext cx="13849944" cy="16831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D1D8"/>
                </a:solidFill>
                <a:latin typeface="Didot"/>
                <a:ea typeface="Didot"/>
                <a:cs typeface="Didot"/>
                <a:sym typeface="Didot"/>
              </a:defRPr>
            </a:lvl1pPr>
          </a:lstStyle>
          <a:p>
            <a:r>
              <a:rPr lang="es-MX" dirty="0" smtClean="0">
                <a:solidFill>
                  <a:srgbClr val="79BEC5"/>
                </a:solidFill>
              </a:rPr>
              <a:t>Algunas cifras</a:t>
            </a:r>
            <a:endParaRPr dirty="0">
              <a:solidFill>
                <a:srgbClr val="79BEC5"/>
              </a:solidFill>
            </a:endParaRPr>
          </a:p>
        </p:txBody>
      </p:sp>
      <p:sp>
        <p:nvSpPr>
          <p:cNvPr id="326" name="Shape 326"/>
          <p:cNvSpPr/>
          <p:nvPr/>
        </p:nvSpPr>
        <p:spPr>
          <a:xfrm>
            <a:off x="1790432" y="10615855"/>
            <a:ext cx="20803135" cy="232286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numCol="2" spcCol="1040156"/>
          <a:lstStyle>
            <a:lvl1pPr defTabSz="457200">
              <a:lnSpc>
                <a:spcPct val="120000"/>
              </a:lnSpc>
              <a:defRPr sz="2900" spc="116">
                <a:latin typeface="Baskerville"/>
                <a:ea typeface="Baskerville"/>
                <a:cs typeface="Baskerville"/>
                <a:sym typeface="Baskerville"/>
              </a:defRPr>
            </a:lvl1pPr>
          </a:lstStyle>
          <a:p>
            <a:r>
              <a:rPr sz="2400" dirty="0" err="1"/>
              <a:t>Lorem</a:t>
            </a:r>
            <a:r>
              <a:rPr sz="2400" dirty="0"/>
              <a:t> </a:t>
            </a:r>
            <a:r>
              <a:rPr sz="2400" dirty="0" err="1"/>
              <a:t>ipsum</a:t>
            </a:r>
            <a:r>
              <a:rPr sz="2400" dirty="0"/>
              <a:t> dolor sit </a:t>
            </a:r>
            <a:r>
              <a:rPr sz="2400" dirty="0" err="1"/>
              <a:t>amet</a:t>
            </a:r>
            <a:r>
              <a:rPr sz="2400" dirty="0"/>
              <a:t>, </a:t>
            </a:r>
            <a:r>
              <a:rPr sz="2400" dirty="0" err="1"/>
              <a:t>molestie</a:t>
            </a:r>
            <a:r>
              <a:rPr sz="2400" dirty="0"/>
              <a:t> non cum </a:t>
            </a:r>
            <a:r>
              <a:rPr sz="2400" dirty="0" err="1"/>
              <a:t>pellentesque</a:t>
            </a:r>
            <a:r>
              <a:rPr sz="2400" dirty="0"/>
              <a:t>, </a:t>
            </a:r>
            <a:r>
              <a:rPr sz="2400" dirty="0" err="1"/>
              <a:t>erat</a:t>
            </a:r>
            <a:r>
              <a:rPr sz="2400" dirty="0"/>
              <a:t> </a:t>
            </a:r>
            <a:r>
              <a:rPr sz="2400" dirty="0" err="1"/>
              <a:t>ridiculus</a:t>
            </a:r>
            <a:r>
              <a:rPr sz="2400" dirty="0"/>
              <a:t> </a:t>
            </a:r>
            <a:r>
              <a:rPr sz="2400" dirty="0" err="1"/>
              <a:t>enim</a:t>
            </a:r>
            <a:r>
              <a:rPr sz="2400" dirty="0"/>
              <a:t> </a:t>
            </a:r>
            <a:r>
              <a:rPr sz="2400" dirty="0" err="1"/>
              <a:t>nullam</a:t>
            </a:r>
            <a:r>
              <a:rPr sz="2400" dirty="0"/>
              <a:t> integer, </a:t>
            </a:r>
            <a:r>
              <a:rPr sz="2400" dirty="0" err="1"/>
              <a:t>ultricies</a:t>
            </a:r>
            <a:r>
              <a:rPr sz="2400" dirty="0"/>
              <a:t> lacus, </a:t>
            </a:r>
            <a:r>
              <a:rPr sz="2400" dirty="0" err="1"/>
              <a:t>imperdiet</a:t>
            </a:r>
            <a:r>
              <a:rPr sz="2400" dirty="0"/>
              <a:t> in </a:t>
            </a:r>
            <a:r>
              <a:rPr sz="2400" dirty="0" err="1"/>
              <a:t>congue</a:t>
            </a:r>
            <a:r>
              <a:rPr sz="2400" dirty="0"/>
              <a:t> </a:t>
            </a:r>
            <a:r>
              <a:rPr sz="2400" dirty="0" err="1"/>
              <a:t>wisi</a:t>
            </a:r>
            <a:r>
              <a:rPr sz="2400" dirty="0"/>
              <a:t> </a:t>
            </a:r>
            <a:r>
              <a:rPr sz="2400" dirty="0" err="1"/>
              <a:t>mauris</a:t>
            </a:r>
            <a:r>
              <a:rPr sz="2400" dirty="0"/>
              <a:t> </a:t>
            </a:r>
            <a:r>
              <a:rPr sz="2400" dirty="0" err="1"/>
              <a:t>senectus</a:t>
            </a:r>
            <a:r>
              <a:rPr sz="2400" dirty="0"/>
              <a:t> </a:t>
            </a:r>
            <a:r>
              <a:rPr sz="2400" dirty="0" err="1"/>
              <a:t>condimentum</a:t>
            </a:r>
            <a:r>
              <a:rPr sz="2400" dirty="0"/>
              <a:t>, </a:t>
            </a:r>
            <a:r>
              <a:rPr sz="2400" dirty="0" err="1"/>
              <a:t>ullamcorper</a:t>
            </a:r>
            <a:r>
              <a:rPr sz="2400" dirty="0"/>
              <a:t> </a:t>
            </a:r>
            <a:r>
              <a:rPr sz="2400" dirty="0" err="1"/>
              <a:t>elementum</a:t>
            </a:r>
            <a:r>
              <a:rPr sz="2400" dirty="0"/>
              <a:t> </a:t>
            </a:r>
            <a:r>
              <a:rPr sz="2400" dirty="0" err="1"/>
              <a:t>viverra</a:t>
            </a:r>
            <a:r>
              <a:rPr sz="2400" dirty="0"/>
              <a:t> in. </a:t>
            </a:r>
            <a:r>
              <a:rPr sz="2400" dirty="0" err="1"/>
              <a:t>Quia</a:t>
            </a:r>
            <a:r>
              <a:rPr sz="2400" dirty="0"/>
              <a:t> vitae, </a:t>
            </a:r>
            <a:r>
              <a:rPr sz="2400" dirty="0" err="1"/>
              <a:t>eget</a:t>
            </a:r>
            <a:r>
              <a:rPr sz="2400" dirty="0"/>
              <a:t> </a:t>
            </a:r>
            <a:r>
              <a:rPr sz="2400" dirty="0" err="1"/>
              <a:t>amet</a:t>
            </a:r>
            <a:r>
              <a:rPr sz="2400" dirty="0"/>
              <a:t> et </a:t>
            </a:r>
            <a:r>
              <a:rPr sz="2400" dirty="0" err="1"/>
              <a:t>duis</a:t>
            </a:r>
            <a:r>
              <a:rPr sz="2400" dirty="0"/>
              <a:t> </a:t>
            </a:r>
            <a:r>
              <a:rPr sz="2400" dirty="0" err="1"/>
              <a:t>maecenas</a:t>
            </a:r>
            <a:r>
              <a:rPr sz="2400" dirty="0"/>
              <a:t> quam </a:t>
            </a:r>
            <a:r>
              <a:rPr sz="2400" dirty="0" err="1"/>
              <a:t>justo</a:t>
            </a:r>
            <a:r>
              <a:rPr sz="2400" dirty="0"/>
              <a:t>. </a:t>
            </a:r>
            <a:r>
              <a:rPr sz="2400" dirty="0" err="1"/>
              <a:t>Lorem</a:t>
            </a:r>
            <a:r>
              <a:rPr sz="2400" dirty="0"/>
              <a:t> </a:t>
            </a:r>
            <a:r>
              <a:rPr sz="2400" dirty="0" err="1"/>
              <a:t>ipsum</a:t>
            </a:r>
            <a:r>
              <a:rPr sz="2400" dirty="0"/>
              <a:t> dolor sit </a:t>
            </a:r>
            <a:r>
              <a:rPr sz="2400" dirty="0" err="1"/>
              <a:t>amet</a:t>
            </a:r>
            <a:r>
              <a:rPr sz="2400" dirty="0"/>
              <a:t>, </a:t>
            </a:r>
            <a:r>
              <a:rPr sz="2400" dirty="0" err="1"/>
              <a:t>molestie</a:t>
            </a:r>
            <a:r>
              <a:rPr sz="2400" dirty="0"/>
              <a:t> non cum </a:t>
            </a:r>
            <a:r>
              <a:rPr sz="2400" dirty="0" err="1"/>
              <a:t>pellentesque</a:t>
            </a:r>
            <a:r>
              <a:rPr sz="2400" dirty="0"/>
              <a:t>, </a:t>
            </a:r>
            <a:r>
              <a:rPr sz="2400" dirty="0" err="1"/>
              <a:t>erat</a:t>
            </a:r>
            <a:r>
              <a:rPr sz="2400" dirty="0"/>
              <a:t> </a:t>
            </a:r>
            <a:r>
              <a:rPr sz="2400" dirty="0" err="1"/>
              <a:t>ridiculus</a:t>
            </a:r>
            <a:r>
              <a:rPr sz="2400" dirty="0"/>
              <a:t> </a:t>
            </a:r>
            <a:r>
              <a:rPr sz="2400" dirty="0" err="1"/>
              <a:t>enim</a:t>
            </a:r>
            <a:r>
              <a:rPr sz="2400" dirty="0"/>
              <a:t> </a:t>
            </a:r>
            <a:r>
              <a:rPr sz="2400" dirty="0" err="1"/>
              <a:t>nullam</a:t>
            </a:r>
            <a:r>
              <a:rPr sz="2400" dirty="0"/>
              <a:t> integer, </a:t>
            </a:r>
            <a:r>
              <a:rPr sz="2400" dirty="0" err="1"/>
              <a:t>ultricies</a:t>
            </a:r>
            <a:r>
              <a:rPr sz="2400" dirty="0"/>
              <a:t> lacus, </a:t>
            </a:r>
            <a:r>
              <a:rPr sz="2400" dirty="0" err="1"/>
              <a:t>imperdiet</a:t>
            </a:r>
            <a:r>
              <a:rPr sz="2400" dirty="0"/>
              <a:t> in </a:t>
            </a:r>
            <a:r>
              <a:rPr sz="2400" dirty="0" err="1"/>
              <a:t>congue</a:t>
            </a:r>
            <a:r>
              <a:rPr sz="2400" dirty="0"/>
              <a:t> </a:t>
            </a:r>
            <a:r>
              <a:rPr sz="2400" dirty="0" err="1"/>
              <a:t>wisi</a:t>
            </a:r>
            <a:r>
              <a:rPr sz="2400" dirty="0"/>
              <a:t> </a:t>
            </a:r>
            <a:r>
              <a:rPr sz="2400" dirty="0" err="1"/>
              <a:t>mauris</a:t>
            </a:r>
            <a:r>
              <a:rPr sz="2400" dirty="0"/>
              <a:t> </a:t>
            </a:r>
            <a:r>
              <a:rPr sz="2400" dirty="0" err="1"/>
              <a:t>senectus</a:t>
            </a:r>
            <a:r>
              <a:rPr sz="2400" dirty="0"/>
              <a:t> </a:t>
            </a:r>
            <a:r>
              <a:rPr sz="2400" dirty="0" err="1"/>
              <a:t>condimentum</a:t>
            </a:r>
            <a:r>
              <a:rPr sz="2400" dirty="0"/>
              <a:t>, </a:t>
            </a:r>
            <a:r>
              <a:rPr sz="2400" dirty="0" err="1"/>
              <a:t>ullamcorper</a:t>
            </a:r>
            <a:r>
              <a:rPr sz="2400" dirty="0"/>
              <a:t> </a:t>
            </a:r>
            <a:r>
              <a:rPr sz="2400" dirty="0" err="1"/>
              <a:t>elementum</a:t>
            </a:r>
            <a:r>
              <a:rPr sz="2400" dirty="0"/>
              <a:t> </a:t>
            </a:r>
            <a:r>
              <a:rPr sz="2400" dirty="0" err="1"/>
              <a:t>viverra</a:t>
            </a:r>
            <a:r>
              <a:rPr sz="2400" dirty="0"/>
              <a:t> in. </a:t>
            </a:r>
            <a:r>
              <a:rPr sz="2400" dirty="0" err="1"/>
              <a:t>Quia</a:t>
            </a:r>
            <a:r>
              <a:rPr sz="2400" dirty="0"/>
              <a:t> vitae, </a:t>
            </a:r>
            <a:r>
              <a:rPr sz="2400" dirty="0" err="1"/>
              <a:t>eget</a:t>
            </a:r>
            <a:r>
              <a:rPr sz="2400" dirty="0"/>
              <a:t> </a:t>
            </a:r>
            <a:r>
              <a:rPr sz="2400" dirty="0" err="1"/>
              <a:t>amet</a:t>
            </a:r>
            <a:r>
              <a:rPr sz="2400" dirty="0"/>
              <a:t> et </a:t>
            </a:r>
            <a:r>
              <a:rPr sz="2400" dirty="0" err="1"/>
              <a:t>duis</a:t>
            </a:r>
            <a:r>
              <a:rPr sz="2400" dirty="0"/>
              <a:t> </a:t>
            </a:r>
            <a:r>
              <a:rPr sz="2400" dirty="0" err="1"/>
              <a:t>maecenas</a:t>
            </a:r>
            <a:r>
              <a:rPr sz="2400" dirty="0"/>
              <a:t> quam </a:t>
            </a:r>
            <a:r>
              <a:rPr sz="2400" dirty="0" err="1"/>
              <a:t>justo</a:t>
            </a:r>
            <a:r>
              <a:rPr sz="2400" dirty="0"/>
              <a:t>.</a:t>
            </a:r>
          </a:p>
        </p:txBody>
      </p:sp>
      <p:sp>
        <p:nvSpPr>
          <p:cNvPr id="327" name="Shape 327"/>
          <p:cNvSpPr/>
          <p:nvPr/>
        </p:nvSpPr>
        <p:spPr>
          <a:xfrm flipV="1">
            <a:off x="7391819" y="5024656"/>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28" name="Shape 328"/>
          <p:cNvSpPr/>
          <p:nvPr/>
        </p:nvSpPr>
        <p:spPr>
          <a:xfrm flipV="1">
            <a:off x="12192000" y="5024656"/>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29" name="Shape 329"/>
          <p:cNvSpPr/>
          <p:nvPr/>
        </p:nvSpPr>
        <p:spPr>
          <a:xfrm flipV="1">
            <a:off x="16990346" y="5024655"/>
            <a:ext cx="1" cy="2828875"/>
          </a:xfrm>
          <a:prstGeom prst="line">
            <a:avLst/>
          </a:prstGeom>
          <a:ln w="38100">
            <a:solidFill>
              <a:srgbClr val="FFFFFF"/>
            </a:solidFill>
            <a:miter lim="400000"/>
          </a:ln>
        </p:spPr>
        <p:txBody>
          <a:bodyPr lIns="71437" tIns="71437" rIns="71437" bIns="71437" anchor="ctr"/>
          <a:lstStyle/>
          <a:p>
            <a:pPr>
              <a:defRPr sz="3200"/>
            </a:pPr>
            <a:endParaRPr/>
          </a:p>
        </p:txBody>
      </p:sp>
      <p:sp>
        <p:nvSpPr>
          <p:cNvPr id="330" name="Shape 330"/>
          <p:cNvSpPr/>
          <p:nvPr/>
        </p:nvSpPr>
        <p:spPr>
          <a:xfrm>
            <a:off x="3205212" y="6361445"/>
            <a:ext cx="3574869" cy="536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rPr dirty="0"/>
              <a:t>collaborations</a:t>
            </a:r>
          </a:p>
        </p:txBody>
      </p:sp>
      <p:sp>
        <p:nvSpPr>
          <p:cNvPr id="331" name="Shape 331"/>
          <p:cNvSpPr/>
          <p:nvPr/>
        </p:nvSpPr>
        <p:spPr>
          <a:xfrm>
            <a:off x="4300533" y="7434547"/>
            <a:ext cx="1384225" cy="11179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rPr dirty="0"/>
              <a:t>31</a:t>
            </a:r>
          </a:p>
        </p:txBody>
      </p:sp>
      <p:sp>
        <p:nvSpPr>
          <p:cNvPr id="332" name="Shape 332"/>
          <p:cNvSpPr/>
          <p:nvPr/>
        </p:nvSpPr>
        <p:spPr>
          <a:xfrm>
            <a:off x="4414795" y="4762188"/>
            <a:ext cx="1155701" cy="105063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Helvetica"/>
                <a:ea typeface="Helvetica"/>
                <a:cs typeface="Helvetica"/>
                <a:sym typeface="Helvetica"/>
              </a:defRPr>
            </a:pPr>
            <a:endParaRPr/>
          </a:p>
        </p:txBody>
      </p:sp>
      <p:sp>
        <p:nvSpPr>
          <p:cNvPr id="334" name="Shape 334"/>
          <p:cNvSpPr/>
          <p:nvPr/>
        </p:nvSpPr>
        <p:spPr>
          <a:xfrm>
            <a:off x="8234149" y="6361446"/>
            <a:ext cx="3117355" cy="536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t>web projects</a:t>
            </a:r>
          </a:p>
        </p:txBody>
      </p:sp>
      <p:sp>
        <p:nvSpPr>
          <p:cNvPr id="335" name="Shape 335"/>
          <p:cNvSpPr/>
          <p:nvPr/>
        </p:nvSpPr>
        <p:spPr>
          <a:xfrm>
            <a:off x="9100714" y="7434548"/>
            <a:ext cx="1384225" cy="11179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t>41</a:t>
            </a:r>
          </a:p>
        </p:txBody>
      </p:sp>
      <p:sp>
        <p:nvSpPr>
          <p:cNvPr id="336" name="Shape 336"/>
          <p:cNvSpPr/>
          <p:nvPr/>
        </p:nvSpPr>
        <p:spPr>
          <a:xfrm>
            <a:off x="9214976" y="4669220"/>
            <a:ext cx="1155701" cy="11557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Helvetica"/>
                <a:ea typeface="Helvetica"/>
                <a:cs typeface="Helvetica"/>
                <a:sym typeface="Helvetica"/>
              </a:defRPr>
            </a:pPr>
            <a:endParaRPr/>
          </a:p>
        </p:txBody>
      </p:sp>
      <p:sp>
        <p:nvSpPr>
          <p:cNvPr id="338" name="Shape 338"/>
          <p:cNvSpPr/>
          <p:nvPr/>
        </p:nvSpPr>
        <p:spPr>
          <a:xfrm>
            <a:off x="18057082" y="6361446"/>
            <a:ext cx="2526936" cy="536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t>customers</a:t>
            </a:r>
          </a:p>
        </p:txBody>
      </p:sp>
      <p:sp>
        <p:nvSpPr>
          <p:cNvPr id="339" name="Shape 339"/>
          <p:cNvSpPr/>
          <p:nvPr/>
        </p:nvSpPr>
        <p:spPr>
          <a:xfrm>
            <a:off x="18628437" y="7434548"/>
            <a:ext cx="1384226" cy="11179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t>92</a:t>
            </a:r>
          </a:p>
        </p:txBody>
      </p:sp>
      <p:sp>
        <p:nvSpPr>
          <p:cNvPr id="340" name="Shape 340"/>
          <p:cNvSpPr/>
          <p:nvPr/>
        </p:nvSpPr>
        <p:spPr>
          <a:xfrm>
            <a:off x="18742699" y="4669220"/>
            <a:ext cx="1155701" cy="115570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Helvetica"/>
                <a:ea typeface="Helvetica"/>
                <a:cs typeface="Helvetica"/>
                <a:sym typeface="Helvetica"/>
              </a:defRPr>
            </a:pPr>
            <a:endParaRPr/>
          </a:p>
        </p:txBody>
      </p:sp>
      <p:sp>
        <p:nvSpPr>
          <p:cNvPr id="342" name="Shape 342"/>
          <p:cNvSpPr/>
          <p:nvPr/>
        </p:nvSpPr>
        <p:spPr>
          <a:xfrm>
            <a:off x="13527998" y="6361445"/>
            <a:ext cx="2057380" cy="536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defRPr sz="2600" cap="all" spc="233">
                <a:solidFill>
                  <a:srgbClr val="FFFFFF"/>
                </a:solidFill>
                <a:latin typeface="Helvetica"/>
                <a:ea typeface="Helvetica"/>
                <a:cs typeface="Helvetica"/>
                <a:sym typeface="Helvetica"/>
              </a:defRPr>
            </a:lvl1pPr>
          </a:lstStyle>
          <a:p>
            <a:r>
              <a:t>services</a:t>
            </a:r>
          </a:p>
        </p:txBody>
      </p:sp>
      <p:sp>
        <p:nvSpPr>
          <p:cNvPr id="343" name="Shape 343"/>
          <p:cNvSpPr/>
          <p:nvPr/>
        </p:nvSpPr>
        <p:spPr>
          <a:xfrm>
            <a:off x="14171737" y="7434547"/>
            <a:ext cx="769901" cy="11179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defRPr sz="8700">
                <a:solidFill>
                  <a:srgbClr val="FFFFFF"/>
                </a:solidFill>
                <a:latin typeface="HelveticaNeueCyr"/>
                <a:ea typeface="HelveticaNeueCyr"/>
                <a:cs typeface="HelveticaNeueCyr"/>
                <a:sym typeface="HelveticaNeueCyr"/>
              </a:defRPr>
            </a:lvl1pPr>
          </a:lstStyle>
          <a:p>
            <a:r>
              <a:t>5</a:t>
            </a:r>
          </a:p>
        </p:txBody>
      </p:sp>
      <p:sp>
        <p:nvSpPr>
          <p:cNvPr id="344" name="Shape 344"/>
          <p:cNvSpPr/>
          <p:nvPr/>
        </p:nvSpPr>
        <p:spPr>
          <a:xfrm>
            <a:off x="13978837" y="4762188"/>
            <a:ext cx="1155702" cy="105063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9F8"/>
        </a:solidFill>
        <a:effectLst/>
      </p:bgPr>
    </p:bg>
    <p:spTree>
      <p:nvGrpSpPr>
        <p:cNvPr id="1" name=""/>
        <p:cNvGrpSpPr/>
        <p:nvPr/>
      </p:nvGrpSpPr>
      <p:grpSpPr>
        <a:xfrm>
          <a:off x="0" y="0"/>
          <a:ext cx="0" cy="0"/>
          <a:chOff x="0" y="0"/>
          <a:chExt cx="0" cy="0"/>
        </a:xfrm>
      </p:grpSpPr>
      <p:pic>
        <p:nvPicPr>
          <p:cNvPr id="347" name="bg_silver_noise_grey.jpg"/>
          <p:cNvPicPr>
            <a:picLocks/>
          </p:cNvPicPr>
          <p:nvPr/>
        </p:nvPicPr>
        <p:blipFill>
          <a:blip r:embed="rId2">
            <a:extLst/>
          </a:blip>
          <a:srcRect t="14375" b="14375"/>
          <a:stretch>
            <a:fillRect/>
          </a:stretch>
        </p:blipFill>
        <p:spPr>
          <a:xfrm>
            <a:off x="10926733" y="2705100"/>
            <a:ext cx="11657678" cy="8305994"/>
          </a:xfrm>
          <a:prstGeom prst="rect">
            <a:avLst/>
          </a:prstGeom>
          <a:ln w="12700">
            <a:miter lim="400000"/>
          </a:ln>
        </p:spPr>
      </p:pic>
      <p:sp>
        <p:nvSpPr>
          <p:cNvPr id="348" name="Shape 348"/>
          <p:cNvSpPr/>
          <p:nvPr/>
        </p:nvSpPr>
        <p:spPr>
          <a:xfrm>
            <a:off x="1831210" y="1665666"/>
            <a:ext cx="19364743" cy="10384667"/>
          </a:xfrm>
          <a:prstGeom prst="rect">
            <a:avLst/>
          </a:prstGeom>
          <a:ln w="63500">
            <a:solidFill>
              <a:srgbClr val="79BEC5"/>
            </a:solidFill>
            <a:miter lim="400000"/>
          </a:ln>
        </p:spPr>
        <p:txBody>
          <a:bodyPr lIns="71437" tIns="71437" rIns="71437" bIns="71437" anchor="ctr"/>
          <a:lstStyle/>
          <a:p>
            <a:pPr>
              <a:defRPr sz="3200">
                <a:solidFill>
                  <a:srgbClr val="FFFFFF"/>
                </a:solidFill>
              </a:defRPr>
            </a:pPr>
            <a:endParaRPr/>
          </a:p>
        </p:txBody>
      </p:sp>
      <p:sp>
        <p:nvSpPr>
          <p:cNvPr id="349" name="Shape 349"/>
          <p:cNvSpPr/>
          <p:nvPr/>
        </p:nvSpPr>
        <p:spPr>
          <a:xfrm>
            <a:off x="2998521" y="4684439"/>
            <a:ext cx="6776370" cy="183690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lnSpcReduction="10000"/>
          </a:bodyPr>
          <a:lstStyle>
            <a:lvl1pPr defTabSz="328612">
              <a:defRPr sz="12000" b="1" spc="2400">
                <a:solidFill>
                  <a:srgbClr val="E2B9BE"/>
                </a:solidFill>
                <a:latin typeface="Didot"/>
                <a:ea typeface="Didot"/>
                <a:cs typeface="Didot"/>
                <a:sym typeface="Didot"/>
              </a:defRPr>
            </a:lvl1pPr>
          </a:lstStyle>
          <a:p>
            <a:r>
              <a:rPr dirty="0">
                <a:solidFill>
                  <a:srgbClr val="79BEC5"/>
                </a:solidFill>
              </a:rPr>
              <a:t>ONE</a:t>
            </a:r>
          </a:p>
        </p:txBody>
      </p:sp>
      <p:sp>
        <p:nvSpPr>
          <p:cNvPr id="350" name="Shape 350"/>
          <p:cNvSpPr/>
          <p:nvPr/>
        </p:nvSpPr>
        <p:spPr>
          <a:xfrm>
            <a:off x="3667948" y="3942810"/>
            <a:ext cx="5437516" cy="93781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i="1" spc="1100">
                <a:latin typeface="Didot"/>
                <a:ea typeface="Didot"/>
                <a:cs typeface="Didot"/>
                <a:sym typeface="Didot"/>
              </a:defRPr>
            </a:lvl1pPr>
          </a:lstStyle>
          <a:p>
            <a:r>
              <a:rPr i="0" dirty="0"/>
              <a:t>TITLE</a:t>
            </a:r>
          </a:p>
        </p:txBody>
      </p:sp>
      <p:sp>
        <p:nvSpPr>
          <p:cNvPr id="351" name="Shape 351"/>
          <p:cNvSpPr/>
          <p:nvPr/>
        </p:nvSpPr>
        <p:spPr>
          <a:xfrm>
            <a:off x="2870759" y="7709437"/>
            <a:ext cx="7031894" cy="206375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sz="3000" i="1" spc="269">
                <a:latin typeface="Didot"/>
                <a:ea typeface="Didot"/>
                <a:cs typeface="Didot"/>
                <a:sym typeface="Didot"/>
              </a:defRPr>
            </a:lvl1pPr>
          </a:lstStyle>
          <a:p>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r>
              <a:rPr dirty="0"/>
              <a:t> </a:t>
            </a:r>
            <a:r>
              <a:rPr dirty="0" err="1"/>
              <a:t>tincidunt</a:t>
            </a:r>
            <a:r>
              <a:rPr dirty="0"/>
              <a:t> in </a:t>
            </a:r>
            <a:r>
              <a:rPr dirty="0" err="1"/>
              <a:t>scelerisque</a:t>
            </a:r>
            <a:r>
              <a:rPr dirty="0"/>
              <a:t> </a:t>
            </a:r>
          </a:p>
        </p:txBody>
      </p:sp>
      <p:sp>
        <p:nvSpPr>
          <p:cNvPr id="352" name="Shape 352"/>
          <p:cNvSpPr/>
          <p:nvPr/>
        </p:nvSpPr>
        <p:spPr>
          <a:xfrm>
            <a:off x="3667948" y="6347377"/>
            <a:ext cx="5437516" cy="1251049"/>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3300" spc="726">
                <a:latin typeface="Devanagari MT"/>
                <a:ea typeface="Devanagari MT"/>
                <a:cs typeface="Devanagari MT"/>
                <a:sym typeface="Devanagari MT"/>
              </a:defRPr>
            </a:lvl1pPr>
          </a:lstStyle>
          <a:p>
            <a:r>
              <a:t>SUBTITLE</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271" y="2741338"/>
            <a:ext cx="12404633" cy="8269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67"/>
          <p:cNvGrpSpPr/>
          <p:nvPr/>
        </p:nvGrpSpPr>
        <p:grpSpPr>
          <a:xfrm>
            <a:off x="2782643" y="1158190"/>
            <a:ext cx="5673545" cy="11399620"/>
            <a:chOff x="0" y="0"/>
            <a:chExt cx="5673543" cy="11399619"/>
          </a:xfrm>
        </p:grpSpPr>
        <p:pic>
          <p:nvPicPr>
            <p:cNvPr id="4" name="pasted-image.pdf"/>
            <p:cNvPicPr>
              <a:picLocks noChangeAspect="1"/>
            </p:cNvPicPr>
            <p:nvPr/>
          </p:nvPicPr>
          <p:blipFill>
            <a:blip r:embed="rId2">
              <a:extLst/>
            </a:blip>
            <a:stretch>
              <a:fillRect/>
            </a:stretch>
          </p:blipFill>
          <p:spPr>
            <a:xfrm>
              <a:off x="0" y="0"/>
              <a:ext cx="5673544" cy="11399620"/>
            </a:xfrm>
            <a:prstGeom prst="rect">
              <a:avLst/>
            </a:prstGeom>
            <a:ln w="12700" cap="flat">
              <a:noFill/>
              <a:miter lim="400000"/>
            </a:ln>
            <a:effectLst/>
          </p:spPr>
        </p:pic>
        <p:pic>
          <p:nvPicPr>
            <p:cNvPr id="5" name="PlaceholderImage.png"/>
            <p:cNvPicPr>
              <a:picLocks/>
            </p:cNvPicPr>
            <p:nvPr/>
          </p:nvPicPr>
          <p:blipFill>
            <a:blip r:embed="rId3">
              <a:extLst/>
            </a:blip>
            <a:srcRect r="116" b="113"/>
            <a:stretch>
              <a:fillRect/>
            </a:stretch>
          </p:blipFill>
          <p:spPr>
            <a:xfrm>
              <a:off x="330506" y="1221720"/>
              <a:ext cx="5025398" cy="8876515"/>
            </a:xfrm>
            <a:prstGeom prst="rect">
              <a:avLst/>
            </a:prstGeom>
            <a:ln w="12700" cap="flat">
              <a:noFill/>
              <a:miter lim="400000"/>
            </a:ln>
            <a:effectLst/>
          </p:spPr>
        </p:pic>
      </p:grpSp>
      <p:grpSp>
        <p:nvGrpSpPr>
          <p:cNvPr id="18" name="Grupo 17"/>
          <p:cNvGrpSpPr/>
          <p:nvPr/>
        </p:nvGrpSpPr>
        <p:grpSpPr>
          <a:xfrm>
            <a:off x="9789106" y="2836690"/>
            <a:ext cx="11199052" cy="8084192"/>
            <a:chOff x="9789106" y="2511570"/>
            <a:chExt cx="11199052" cy="8084192"/>
          </a:xfrm>
        </p:grpSpPr>
        <p:sp>
          <p:nvSpPr>
            <p:cNvPr id="7" name="Shape 368"/>
            <p:cNvSpPr/>
            <p:nvPr/>
          </p:nvSpPr>
          <p:spPr>
            <a:xfrm flipH="1" flipV="1">
              <a:off x="9948585" y="2511570"/>
              <a:ext cx="3025608" cy="1"/>
            </a:xfrm>
            <a:prstGeom prst="line">
              <a:avLst/>
            </a:prstGeom>
            <a:noFill/>
            <a:ln w="38100" cap="flat">
              <a:solidFill>
                <a:srgbClr val="79BEC5"/>
              </a:solidFill>
              <a:prstDash val="solid"/>
              <a:miter lim="400000"/>
            </a:ln>
            <a:effectLst/>
          </p:spPr>
          <p:txBody>
            <a:bodyPr wrap="square" lIns="71437" tIns="71437" rIns="71437" bIns="71437" numCol="1" anchor="ctr">
              <a:noAutofit/>
            </a:bodyPr>
            <a:lstStyle/>
            <a:p>
              <a:pPr>
                <a:defRPr sz="3200"/>
              </a:pPr>
              <a:endParaRPr/>
            </a:p>
          </p:txBody>
        </p:sp>
        <p:sp>
          <p:nvSpPr>
            <p:cNvPr id="9" name="Shape 369"/>
            <p:cNvSpPr/>
            <p:nvPr/>
          </p:nvSpPr>
          <p:spPr>
            <a:xfrm>
              <a:off x="9789106" y="3089124"/>
              <a:ext cx="10283583" cy="31873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rmAutofit fontScale="92500" lnSpcReduction="20000"/>
            </a:bodyPr>
            <a:lstStyle>
              <a:lvl1pPr algn="l">
                <a:defRPr sz="12600">
                  <a:latin typeface="Didot"/>
                  <a:ea typeface="Didot"/>
                  <a:cs typeface="Didot"/>
                  <a:sym typeface="Didot"/>
                </a:defRPr>
              </a:lvl1pPr>
            </a:lstStyle>
            <a:p>
              <a:r>
                <a:rPr lang="es-MX" b="1" dirty="0" smtClean="0">
                  <a:solidFill>
                    <a:srgbClr val="79BEC5"/>
                  </a:solidFill>
                </a:rPr>
                <a:t>Mobile </a:t>
              </a:r>
              <a:r>
                <a:rPr lang="es-MX" b="1" dirty="0" err="1" smtClean="0">
                  <a:solidFill>
                    <a:srgbClr val="79BEC5"/>
                  </a:solidFill>
                </a:rPr>
                <a:t>Friendly</a:t>
              </a:r>
              <a:endParaRPr b="1" dirty="0">
                <a:solidFill>
                  <a:srgbClr val="79BEC5"/>
                </a:solidFill>
              </a:endParaRPr>
            </a:p>
          </p:txBody>
        </p:sp>
        <p:grpSp>
          <p:nvGrpSpPr>
            <p:cNvPr id="17" name="Grupo 16"/>
            <p:cNvGrpSpPr/>
            <p:nvPr/>
          </p:nvGrpSpPr>
          <p:grpSpPr>
            <a:xfrm>
              <a:off x="9865472" y="6583423"/>
              <a:ext cx="11122686" cy="3842200"/>
              <a:chOff x="9865472" y="6177023"/>
              <a:chExt cx="11122686" cy="3842200"/>
            </a:xfrm>
          </p:grpSpPr>
          <p:sp>
            <p:nvSpPr>
              <p:cNvPr id="10" name="Shape 370"/>
              <p:cNvSpPr/>
              <p:nvPr/>
            </p:nvSpPr>
            <p:spPr>
              <a:xfrm>
                <a:off x="9867305" y="6177023"/>
                <a:ext cx="6407972" cy="544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t">
                <a:spAutoFit/>
              </a:bodyPr>
              <a:lstStyle>
                <a:lvl1pPr algn="l">
                  <a:defRPr sz="2600" cap="all" spc="598">
                    <a:solidFill>
                      <a:srgbClr val="C3798F"/>
                    </a:solidFill>
                    <a:latin typeface="Helvetica"/>
                    <a:ea typeface="Helvetica"/>
                    <a:cs typeface="Helvetica"/>
                    <a:sym typeface="Helvetica"/>
                  </a:defRPr>
                </a:lvl1pPr>
              </a:lstStyle>
              <a:p>
                <a:r>
                  <a:rPr lang="es-MX" dirty="0" smtClean="0">
                    <a:solidFill>
                      <a:srgbClr val="79BEC5"/>
                    </a:solidFill>
                  </a:rPr>
                  <a:t>Una comunidad portátil</a:t>
                </a:r>
                <a:endParaRPr dirty="0">
                  <a:solidFill>
                    <a:srgbClr val="79BEC5"/>
                  </a:solidFill>
                </a:endParaRPr>
              </a:p>
            </p:txBody>
          </p:sp>
          <p:sp>
            <p:nvSpPr>
              <p:cNvPr id="11" name="Shape 371"/>
              <p:cNvSpPr/>
              <p:nvPr/>
            </p:nvSpPr>
            <p:spPr>
              <a:xfrm>
                <a:off x="9865472" y="6891540"/>
                <a:ext cx="11122686" cy="31276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gn="l" defTabSz="690086">
                  <a:defRPr sz="2520" spc="226">
                    <a:latin typeface="Devanagari MT"/>
                    <a:ea typeface="Devanagari MT"/>
                    <a:cs typeface="Devanagari MT"/>
                    <a:sym typeface="Devanagari MT"/>
                  </a:defRPr>
                </a:lvl1pPr>
              </a:lstStyle>
              <a:p>
                <a:r>
                  <a:rPr dirty="0" err="1">
                    <a:latin typeface="PT Sans" panose="020B0503020203020204" pitchFamily="34" charset="-52"/>
                  </a:rPr>
                  <a:t>Lorem</a:t>
                </a:r>
                <a:r>
                  <a:rPr dirty="0">
                    <a:latin typeface="PT Sans" panose="020B0503020203020204" pitchFamily="34" charset="-52"/>
                  </a:rPr>
                  <a:t> </a:t>
                </a:r>
                <a:r>
                  <a:rPr dirty="0" err="1">
                    <a:latin typeface="PT Sans" panose="020B0503020203020204" pitchFamily="34" charset="-52"/>
                  </a:rPr>
                  <a:t>ipsum</a:t>
                </a:r>
                <a:r>
                  <a:rPr dirty="0">
                    <a:latin typeface="PT Sans" panose="020B0503020203020204" pitchFamily="34" charset="-52"/>
                  </a:rPr>
                  <a:t> dolor sit </a:t>
                </a:r>
                <a:r>
                  <a:rPr dirty="0" err="1">
                    <a:latin typeface="PT Sans" panose="020B0503020203020204" pitchFamily="34" charset="-52"/>
                  </a:rPr>
                  <a:t>amet</a:t>
                </a:r>
                <a:r>
                  <a:rPr dirty="0">
                    <a:latin typeface="PT Sans" panose="020B0503020203020204" pitchFamily="34" charset="-52"/>
                  </a:rPr>
                  <a:t>, </a:t>
                </a:r>
                <a:r>
                  <a:rPr dirty="0" err="1">
                    <a:latin typeface="PT Sans" panose="020B0503020203020204" pitchFamily="34" charset="-52"/>
                  </a:rPr>
                  <a:t>eros</a:t>
                </a:r>
                <a:r>
                  <a:rPr dirty="0">
                    <a:latin typeface="PT Sans" panose="020B0503020203020204" pitchFamily="34" charset="-52"/>
                  </a:rPr>
                  <a:t> </a:t>
                </a:r>
                <a:r>
                  <a:rPr dirty="0" err="1">
                    <a:latin typeface="PT Sans" panose="020B0503020203020204" pitchFamily="34" charset="-52"/>
                  </a:rPr>
                  <a:t>hendrerit</a:t>
                </a:r>
                <a:r>
                  <a:rPr dirty="0">
                    <a:latin typeface="PT Sans" panose="020B0503020203020204" pitchFamily="34" charset="-52"/>
                  </a:rPr>
                  <a:t> dolor. </a:t>
                </a:r>
                <a:r>
                  <a:rPr dirty="0" err="1">
                    <a:latin typeface="PT Sans" panose="020B0503020203020204" pitchFamily="34" charset="-52"/>
                  </a:rPr>
                  <a:t>Risus</a:t>
                </a:r>
                <a:r>
                  <a:rPr dirty="0">
                    <a:latin typeface="PT Sans" panose="020B0503020203020204" pitchFamily="34" charset="-52"/>
                  </a:rPr>
                  <a:t> </a:t>
                </a:r>
                <a:r>
                  <a:rPr dirty="0" err="1">
                    <a:latin typeface="PT Sans" panose="020B0503020203020204" pitchFamily="34" charset="-52"/>
                  </a:rPr>
                  <a:t>lorem</a:t>
                </a:r>
                <a:r>
                  <a:rPr dirty="0">
                    <a:latin typeface="PT Sans" panose="020B0503020203020204" pitchFamily="34" charset="-52"/>
                  </a:rPr>
                  <a:t> </a:t>
                </a:r>
                <a:r>
                  <a:rPr dirty="0" err="1">
                    <a:latin typeface="PT Sans" panose="020B0503020203020204" pitchFamily="34" charset="-52"/>
                  </a:rPr>
                  <a:t>libero</a:t>
                </a:r>
                <a:r>
                  <a:rPr dirty="0">
                    <a:latin typeface="PT Sans" panose="020B0503020203020204" pitchFamily="34" charset="-52"/>
                  </a:rPr>
                  <a:t> </a:t>
                </a:r>
                <a:r>
                  <a:rPr dirty="0" err="1">
                    <a:latin typeface="PT Sans" panose="020B0503020203020204" pitchFamily="34" charset="-52"/>
                  </a:rPr>
                  <a:t>nonummy</a:t>
                </a:r>
                <a:r>
                  <a:rPr dirty="0">
                    <a:latin typeface="PT Sans" panose="020B0503020203020204" pitchFamily="34" charset="-52"/>
                  </a:rPr>
                  <a:t> in </a:t>
                </a:r>
                <a:r>
                  <a:rPr dirty="0" err="1">
                    <a:latin typeface="PT Sans" panose="020B0503020203020204" pitchFamily="34" charset="-52"/>
                  </a:rPr>
                  <a:t>praesent</a:t>
                </a:r>
                <a:r>
                  <a:rPr dirty="0">
                    <a:latin typeface="PT Sans" panose="020B0503020203020204" pitchFamily="34" charset="-52"/>
                  </a:rPr>
                  <a:t>, </a:t>
                </a:r>
                <a:r>
                  <a:rPr dirty="0" err="1">
                    <a:latin typeface="PT Sans" panose="020B0503020203020204" pitchFamily="34" charset="-52"/>
                  </a:rPr>
                  <a:t>viverra</a:t>
                </a:r>
                <a:r>
                  <a:rPr dirty="0">
                    <a:latin typeface="PT Sans" panose="020B0503020203020204" pitchFamily="34" charset="-52"/>
                  </a:rPr>
                  <a:t> </a:t>
                </a:r>
                <a:r>
                  <a:rPr dirty="0" err="1">
                    <a:latin typeface="PT Sans" panose="020B0503020203020204" pitchFamily="34" charset="-52"/>
                  </a:rPr>
                  <a:t>tincidunt</a:t>
                </a:r>
                <a:r>
                  <a:rPr dirty="0">
                    <a:latin typeface="PT Sans" panose="020B0503020203020204" pitchFamily="34" charset="-52"/>
                  </a:rPr>
                  <a:t> </a:t>
                </a:r>
                <a:r>
                  <a:rPr dirty="0" err="1">
                    <a:latin typeface="PT Sans" panose="020B0503020203020204" pitchFamily="34" charset="-52"/>
                  </a:rPr>
                  <a:t>inLorem</a:t>
                </a:r>
                <a:r>
                  <a:rPr dirty="0">
                    <a:latin typeface="PT Sans" panose="020B0503020203020204" pitchFamily="34" charset="-52"/>
                  </a:rPr>
                  <a:t> </a:t>
                </a:r>
                <a:r>
                  <a:rPr dirty="0" err="1">
                    <a:latin typeface="PT Sans" panose="020B0503020203020204" pitchFamily="34" charset="-52"/>
                  </a:rPr>
                  <a:t>ipsum</a:t>
                </a:r>
                <a:r>
                  <a:rPr dirty="0">
                    <a:latin typeface="PT Sans" panose="020B0503020203020204" pitchFamily="34" charset="-52"/>
                  </a:rPr>
                  <a:t> dolor sit </a:t>
                </a:r>
                <a:r>
                  <a:rPr dirty="0" err="1">
                    <a:latin typeface="PT Sans" panose="020B0503020203020204" pitchFamily="34" charset="-52"/>
                  </a:rPr>
                  <a:t>amet</a:t>
                </a:r>
                <a:r>
                  <a:rPr dirty="0">
                    <a:latin typeface="PT Sans" panose="020B0503020203020204" pitchFamily="34" charset="-52"/>
                  </a:rPr>
                  <a:t>, </a:t>
                </a:r>
                <a:r>
                  <a:rPr dirty="0" err="1">
                    <a:latin typeface="PT Sans" panose="020B0503020203020204" pitchFamily="34" charset="-52"/>
                  </a:rPr>
                  <a:t>eros</a:t>
                </a:r>
                <a:r>
                  <a:rPr dirty="0">
                    <a:latin typeface="PT Sans" panose="020B0503020203020204" pitchFamily="34" charset="-52"/>
                  </a:rPr>
                  <a:t> </a:t>
                </a:r>
                <a:r>
                  <a:rPr dirty="0" err="1">
                    <a:latin typeface="PT Sans" panose="020B0503020203020204" pitchFamily="34" charset="-52"/>
                  </a:rPr>
                  <a:t>hendrerit</a:t>
                </a:r>
                <a:r>
                  <a:rPr dirty="0">
                    <a:latin typeface="PT Sans" panose="020B0503020203020204" pitchFamily="34" charset="-52"/>
                  </a:rPr>
                  <a:t> dolor. </a:t>
                </a:r>
                <a:r>
                  <a:rPr dirty="0" err="1">
                    <a:latin typeface="PT Sans" panose="020B0503020203020204" pitchFamily="34" charset="-52"/>
                  </a:rPr>
                  <a:t>Risus</a:t>
                </a:r>
                <a:r>
                  <a:rPr dirty="0">
                    <a:latin typeface="PT Sans" panose="020B0503020203020204" pitchFamily="34" charset="-52"/>
                  </a:rPr>
                  <a:t> </a:t>
                </a:r>
                <a:r>
                  <a:rPr dirty="0" err="1">
                    <a:latin typeface="PT Sans" panose="020B0503020203020204" pitchFamily="34" charset="-52"/>
                  </a:rPr>
                  <a:t>lorem</a:t>
                </a:r>
                <a:r>
                  <a:rPr dirty="0">
                    <a:latin typeface="PT Sans" panose="020B0503020203020204" pitchFamily="34" charset="-52"/>
                  </a:rPr>
                  <a:t> </a:t>
                </a:r>
                <a:r>
                  <a:rPr dirty="0" err="1">
                    <a:latin typeface="PT Sans" panose="020B0503020203020204" pitchFamily="34" charset="-52"/>
                  </a:rPr>
                  <a:t>libero</a:t>
                </a:r>
                <a:r>
                  <a:rPr dirty="0">
                    <a:latin typeface="PT Sans" panose="020B0503020203020204" pitchFamily="34" charset="-52"/>
                  </a:rPr>
                  <a:t> </a:t>
                </a:r>
                <a:r>
                  <a:rPr dirty="0" err="1">
                    <a:latin typeface="PT Sans" panose="020B0503020203020204" pitchFamily="34" charset="-52"/>
                  </a:rPr>
                  <a:t>nonummy</a:t>
                </a:r>
                <a:r>
                  <a:rPr dirty="0">
                    <a:latin typeface="PT Sans" panose="020B0503020203020204" pitchFamily="34" charset="-52"/>
                  </a:rPr>
                  <a:t> in </a:t>
                </a:r>
                <a:r>
                  <a:rPr dirty="0" err="1">
                    <a:latin typeface="PT Sans" panose="020B0503020203020204" pitchFamily="34" charset="-52"/>
                  </a:rPr>
                  <a:t>praesent</a:t>
                </a:r>
                <a:r>
                  <a:rPr dirty="0">
                    <a:latin typeface="PT Sans" panose="020B0503020203020204" pitchFamily="34" charset="-52"/>
                  </a:rPr>
                  <a:t>, </a:t>
                </a:r>
                <a:r>
                  <a:rPr dirty="0" err="1">
                    <a:latin typeface="PT Sans" panose="020B0503020203020204" pitchFamily="34" charset="-52"/>
                  </a:rPr>
                  <a:t>viverra</a:t>
                </a:r>
                <a:r>
                  <a:rPr dirty="0">
                    <a:latin typeface="PT Sans" panose="020B0503020203020204" pitchFamily="34" charset="-52"/>
                  </a:rPr>
                  <a:t> </a:t>
                </a:r>
                <a:r>
                  <a:rPr dirty="0" err="1">
                    <a:latin typeface="PT Sans" panose="020B0503020203020204" pitchFamily="34" charset="-52"/>
                  </a:rPr>
                  <a:t>tincidunt</a:t>
                </a:r>
                <a:r>
                  <a:rPr dirty="0">
                    <a:latin typeface="PT Sans" panose="020B0503020203020204" pitchFamily="34" charset="-52"/>
                  </a:rPr>
                  <a:t> </a:t>
                </a:r>
                <a:r>
                  <a:rPr dirty="0" err="1">
                    <a:latin typeface="PT Sans" panose="020B0503020203020204" pitchFamily="34" charset="-52"/>
                  </a:rPr>
                  <a:t>inLorem</a:t>
                </a:r>
                <a:r>
                  <a:rPr dirty="0">
                    <a:latin typeface="PT Sans" panose="020B0503020203020204" pitchFamily="34" charset="-52"/>
                  </a:rPr>
                  <a:t> </a:t>
                </a:r>
                <a:r>
                  <a:rPr dirty="0" err="1">
                    <a:latin typeface="PT Sans" panose="020B0503020203020204" pitchFamily="34" charset="-52"/>
                  </a:rPr>
                  <a:t>ipsum</a:t>
                </a:r>
                <a:r>
                  <a:rPr dirty="0">
                    <a:latin typeface="PT Sans" panose="020B0503020203020204" pitchFamily="34" charset="-52"/>
                  </a:rPr>
                  <a:t> dolor sit </a:t>
                </a:r>
                <a:r>
                  <a:rPr dirty="0" err="1">
                    <a:latin typeface="PT Sans" panose="020B0503020203020204" pitchFamily="34" charset="-52"/>
                  </a:rPr>
                  <a:t>amet</a:t>
                </a:r>
                <a:r>
                  <a:rPr dirty="0">
                    <a:latin typeface="PT Sans" panose="020B0503020203020204" pitchFamily="34" charset="-52"/>
                  </a:rPr>
                  <a:t>, </a:t>
                </a:r>
                <a:r>
                  <a:rPr dirty="0" err="1">
                    <a:latin typeface="PT Sans" panose="020B0503020203020204" pitchFamily="34" charset="-52"/>
                  </a:rPr>
                  <a:t>eros</a:t>
                </a:r>
                <a:r>
                  <a:rPr dirty="0">
                    <a:latin typeface="PT Sans" panose="020B0503020203020204" pitchFamily="34" charset="-52"/>
                  </a:rPr>
                  <a:t> </a:t>
                </a:r>
                <a:r>
                  <a:rPr dirty="0" err="1">
                    <a:latin typeface="PT Sans" panose="020B0503020203020204" pitchFamily="34" charset="-52"/>
                  </a:rPr>
                  <a:t>hendrerit</a:t>
                </a:r>
                <a:r>
                  <a:rPr dirty="0">
                    <a:latin typeface="PT Sans" panose="020B0503020203020204" pitchFamily="34" charset="-52"/>
                  </a:rPr>
                  <a:t> dolor. </a:t>
                </a:r>
                <a:r>
                  <a:rPr dirty="0" err="1">
                    <a:latin typeface="PT Sans" panose="020B0503020203020204" pitchFamily="34" charset="-52"/>
                  </a:rPr>
                  <a:t>Risus</a:t>
                </a:r>
                <a:r>
                  <a:rPr dirty="0">
                    <a:latin typeface="PT Sans" panose="020B0503020203020204" pitchFamily="34" charset="-52"/>
                  </a:rPr>
                  <a:t> </a:t>
                </a:r>
                <a:r>
                  <a:rPr dirty="0" err="1">
                    <a:latin typeface="PT Sans" panose="020B0503020203020204" pitchFamily="34" charset="-52"/>
                  </a:rPr>
                  <a:t>lorem</a:t>
                </a:r>
                <a:r>
                  <a:rPr dirty="0">
                    <a:latin typeface="PT Sans" panose="020B0503020203020204" pitchFamily="34" charset="-52"/>
                  </a:rPr>
                  <a:t> </a:t>
                </a:r>
                <a:r>
                  <a:rPr dirty="0" err="1">
                    <a:latin typeface="PT Sans" panose="020B0503020203020204" pitchFamily="34" charset="-52"/>
                  </a:rPr>
                  <a:t>libero</a:t>
                </a:r>
                <a:r>
                  <a:rPr dirty="0">
                    <a:latin typeface="PT Sans" panose="020B0503020203020204" pitchFamily="34" charset="-52"/>
                  </a:rPr>
                  <a:t> </a:t>
                </a:r>
                <a:r>
                  <a:rPr dirty="0" err="1">
                    <a:latin typeface="PT Sans" panose="020B0503020203020204" pitchFamily="34" charset="-52"/>
                  </a:rPr>
                  <a:t>nonummy</a:t>
                </a:r>
                <a:r>
                  <a:rPr dirty="0">
                    <a:latin typeface="PT Sans" panose="020B0503020203020204" pitchFamily="34" charset="-52"/>
                  </a:rPr>
                  <a:t> in </a:t>
                </a:r>
                <a:r>
                  <a:rPr dirty="0" err="1">
                    <a:latin typeface="PT Sans" panose="020B0503020203020204" pitchFamily="34" charset="-52"/>
                  </a:rPr>
                  <a:t>praesent</a:t>
                </a:r>
                <a:r>
                  <a:rPr dirty="0">
                    <a:latin typeface="PT Sans" panose="020B0503020203020204" pitchFamily="34" charset="-52"/>
                  </a:rPr>
                  <a:t>, </a:t>
                </a:r>
                <a:r>
                  <a:rPr dirty="0" err="1">
                    <a:latin typeface="PT Sans" panose="020B0503020203020204" pitchFamily="34" charset="-52"/>
                  </a:rPr>
                  <a:t>viverra</a:t>
                </a:r>
                <a:r>
                  <a:rPr dirty="0">
                    <a:latin typeface="PT Sans" panose="020B0503020203020204" pitchFamily="34" charset="-52"/>
                  </a:rPr>
                  <a:t> </a:t>
                </a:r>
                <a:r>
                  <a:rPr dirty="0" err="1">
                    <a:latin typeface="PT Sans" panose="020B0503020203020204" pitchFamily="34" charset="-52"/>
                  </a:rPr>
                  <a:t>tincidunt</a:t>
                </a:r>
                <a:r>
                  <a:rPr dirty="0">
                    <a:latin typeface="PT Sans" panose="020B0503020203020204" pitchFamily="34" charset="-52"/>
                  </a:rPr>
                  <a:t> in</a:t>
                </a:r>
              </a:p>
            </p:txBody>
          </p:sp>
        </p:grpSp>
        <p:sp>
          <p:nvSpPr>
            <p:cNvPr id="15" name="Shape 368"/>
            <p:cNvSpPr/>
            <p:nvPr/>
          </p:nvSpPr>
          <p:spPr>
            <a:xfrm flipH="1" flipV="1">
              <a:off x="9865472" y="10595761"/>
              <a:ext cx="3025608" cy="1"/>
            </a:xfrm>
            <a:prstGeom prst="line">
              <a:avLst/>
            </a:prstGeom>
            <a:noFill/>
            <a:ln w="38100" cap="flat">
              <a:solidFill>
                <a:srgbClr val="79BEC5"/>
              </a:solidFill>
              <a:prstDash val="solid"/>
              <a:miter lim="400000"/>
            </a:ln>
            <a:effectLst/>
          </p:spPr>
          <p:txBody>
            <a:bodyPr wrap="square" lIns="71437" tIns="71437" rIns="71437" bIns="71437" numCol="1" anchor="ctr">
              <a:noAutofit/>
            </a:bodyPr>
            <a:lstStyle/>
            <a:p>
              <a:pPr>
                <a:defRPr sz="3200"/>
              </a:pPr>
              <a:endParaRPr/>
            </a:p>
          </p:txBody>
        </p:sp>
      </p:grpSp>
    </p:spTree>
    <p:extLst>
      <p:ext uri="{BB962C8B-B14F-4D97-AF65-F5344CB8AC3E}">
        <p14:creationId xmlns:p14="http://schemas.microsoft.com/office/powerpoint/2010/main" val="15027003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9BEC5"/>
        </a:solidFill>
        <a:effectLst/>
      </p:bgPr>
    </p:bg>
    <p:spTree>
      <p:nvGrpSpPr>
        <p:cNvPr id="1" name=""/>
        <p:cNvGrpSpPr/>
        <p:nvPr/>
      </p:nvGrpSpPr>
      <p:grpSpPr>
        <a:xfrm>
          <a:off x="0" y="0"/>
          <a:ext cx="0" cy="0"/>
          <a:chOff x="0" y="0"/>
          <a:chExt cx="0" cy="0"/>
        </a:xfrm>
      </p:grpSpPr>
      <p:grpSp>
        <p:nvGrpSpPr>
          <p:cNvPr id="4" name="Grupo 3"/>
          <p:cNvGrpSpPr/>
          <p:nvPr/>
        </p:nvGrpSpPr>
        <p:grpSpPr>
          <a:xfrm>
            <a:off x="5736601" y="5184916"/>
            <a:ext cx="12910798" cy="6598985"/>
            <a:chOff x="5736601" y="4331476"/>
            <a:chExt cx="12910798" cy="6598985"/>
          </a:xfrm>
        </p:grpSpPr>
        <p:grpSp>
          <p:nvGrpSpPr>
            <p:cNvPr id="362" name="Group 362"/>
            <p:cNvGrpSpPr/>
            <p:nvPr/>
          </p:nvGrpSpPr>
          <p:grpSpPr>
            <a:xfrm>
              <a:off x="5736601" y="4331476"/>
              <a:ext cx="12910798" cy="6598985"/>
              <a:chOff x="-1" y="1228436"/>
              <a:chExt cx="12910796" cy="6598984"/>
            </a:xfrm>
          </p:grpSpPr>
          <p:sp>
            <p:nvSpPr>
              <p:cNvPr id="354" name="Shape 354"/>
              <p:cNvSpPr/>
              <p:nvPr/>
            </p:nvSpPr>
            <p:spPr>
              <a:xfrm>
                <a:off x="1917106" y="1228436"/>
                <a:ext cx="9076586" cy="1006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5600" cap="all" spc="671">
                    <a:solidFill>
                      <a:srgbClr val="FFFFFF"/>
                    </a:solidFill>
                    <a:latin typeface="Didot"/>
                    <a:ea typeface="Didot"/>
                    <a:cs typeface="Didot"/>
                    <a:sym typeface="Didot"/>
                  </a:defRPr>
                </a:lvl1pPr>
              </a:lstStyle>
              <a:p>
                <a:r>
                  <a:rPr lang="es-MX" dirty="0" err="1" smtClean="0"/>
                  <a:t>Lettering</a:t>
                </a:r>
                <a:r>
                  <a:rPr lang="es-MX" dirty="0" smtClean="0"/>
                  <a:t> </a:t>
                </a:r>
                <a:r>
                  <a:rPr lang="es-MX" dirty="0" err="1" smtClean="0"/>
                  <a:t>life</a:t>
                </a:r>
                <a:r>
                  <a:rPr lang="es-MX" dirty="0" smtClean="0"/>
                  <a:t> </a:t>
                </a:r>
                <a:r>
                  <a:rPr lang="es-MX" dirty="0" err="1" smtClean="0"/>
                  <a:t>app</a:t>
                </a:r>
                <a:endParaRPr dirty="0"/>
              </a:p>
            </p:txBody>
          </p:sp>
          <p:sp>
            <p:nvSpPr>
              <p:cNvPr id="355" name="Shape 355"/>
              <p:cNvSpPr/>
              <p:nvPr/>
            </p:nvSpPr>
            <p:spPr>
              <a:xfrm flipH="1" flipV="1">
                <a:off x="-1" y="4276008"/>
                <a:ext cx="12910796" cy="1"/>
              </a:xfrm>
              <a:prstGeom prst="line">
                <a:avLst/>
              </a:prstGeom>
              <a:noFill/>
              <a:ln w="12700" cap="flat">
                <a:solidFill>
                  <a:srgbClr val="FFFFFF"/>
                </a:solidFill>
                <a:prstDash val="solid"/>
                <a:miter lim="400000"/>
              </a:ln>
              <a:effectLst/>
            </p:spPr>
            <p:txBody>
              <a:bodyPr wrap="square" lIns="71437" tIns="71437" rIns="71437" bIns="71437" numCol="1" anchor="ctr">
                <a:noAutofit/>
              </a:bodyPr>
              <a:lstStyle/>
              <a:p>
                <a:pPr>
                  <a:defRPr sz="3200"/>
                </a:pPr>
                <a:endParaRPr/>
              </a:p>
            </p:txBody>
          </p:sp>
          <p:sp>
            <p:nvSpPr>
              <p:cNvPr id="356" name="Shape 356"/>
              <p:cNvSpPr/>
              <p:nvPr/>
            </p:nvSpPr>
            <p:spPr>
              <a:xfrm>
                <a:off x="5943876" y="2502056"/>
                <a:ext cx="1023036" cy="7290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3800" spc="455">
                    <a:solidFill>
                      <a:srgbClr val="FFFFFF"/>
                    </a:solidFill>
                    <a:latin typeface="Didot"/>
                    <a:ea typeface="Didot"/>
                    <a:cs typeface="Didot"/>
                    <a:sym typeface="Didot"/>
                  </a:defRPr>
                </a:lvl1pPr>
              </a:lstStyle>
              <a:p>
                <a:r>
                  <a:rPr lang="es-MX" dirty="0" smtClean="0"/>
                  <a:t>por</a:t>
                </a:r>
                <a:endParaRPr dirty="0"/>
              </a:p>
            </p:txBody>
          </p:sp>
          <p:sp>
            <p:nvSpPr>
              <p:cNvPr id="360" name="Shape 360"/>
              <p:cNvSpPr/>
              <p:nvPr/>
            </p:nvSpPr>
            <p:spPr>
              <a:xfrm>
                <a:off x="748229" y="4648391"/>
                <a:ext cx="11414336" cy="17413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a:lnSpc>
                    <a:spcPct val="80000"/>
                  </a:lnSpc>
                  <a:defRPr sz="2800" spc="252">
                    <a:solidFill>
                      <a:srgbClr val="FFFFFF"/>
                    </a:solidFill>
                    <a:latin typeface="Devanagari MT"/>
                    <a:ea typeface="Devanagari MT"/>
                    <a:cs typeface="Devanagari MT"/>
                    <a:sym typeface="Devanagari MT"/>
                  </a:defRPr>
                </a:lvl1pPr>
              </a:lstStyle>
              <a:p>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r>
                  <a:rPr dirty="0"/>
                  <a:t> </a:t>
                </a:r>
                <a:r>
                  <a:rPr dirty="0" err="1"/>
                  <a:t>tincidunt</a:t>
                </a:r>
                <a:r>
                  <a:rPr dirty="0"/>
                  <a:t> in </a:t>
                </a:r>
                <a:r>
                  <a:rPr dirty="0" err="1"/>
                  <a:t>scelerisque</a:t>
                </a:r>
                <a:r>
                  <a:rPr dirty="0"/>
                  <a:t> </a:t>
                </a:r>
                <a:r>
                  <a:rPr dirty="0" err="1"/>
                  <a:t>felis</a:t>
                </a:r>
                <a:r>
                  <a:rPr dirty="0"/>
                  <a:t>, </a:t>
                </a:r>
                <a:r>
                  <a:rPr dirty="0" err="1"/>
                  <a:t>augue</a:t>
                </a:r>
                <a:r>
                  <a:rPr dirty="0"/>
                  <a:t> </a:t>
                </a:r>
                <a:r>
                  <a:rPr dirty="0" err="1"/>
                  <a:t>elit</a:t>
                </a:r>
                <a:r>
                  <a:rPr dirty="0"/>
                  <a:t> </a:t>
                </a:r>
                <a:r>
                  <a:rPr dirty="0" err="1"/>
                  <a:t>nulla</a:t>
                </a:r>
                <a:r>
                  <a:rPr dirty="0"/>
                  <a:t>, </a:t>
                </a:r>
                <a:r>
                  <a:rPr dirty="0" err="1"/>
                  <a:t>lacinia</a:t>
                </a:r>
                <a:r>
                  <a:rPr dirty="0"/>
                  <a:t> </a:t>
                </a:r>
                <a:r>
                  <a:rPr dirty="0" err="1"/>
                  <a:t>ut</a:t>
                </a:r>
                <a:r>
                  <a:rPr dirty="0"/>
                  <a:t> </a:t>
                </a:r>
                <a:r>
                  <a:rPr dirty="0" err="1"/>
                  <a:t>odio</a:t>
                </a:r>
                <a:r>
                  <a:rPr dirty="0"/>
                  <a:t> dui </a:t>
                </a:r>
                <a:r>
                  <a:rPr dirty="0" err="1"/>
                  <a:t>torquent</a:t>
                </a:r>
                <a:r>
                  <a:rPr dirty="0"/>
                  <a:t> </a:t>
                </a:r>
                <a:r>
                  <a:rPr dirty="0" err="1"/>
                  <a:t>lobortis</a:t>
                </a:r>
                <a:r>
                  <a:rPr dirty="0"/>
                  <a:t>.</a:t>
                </a:r>
              </a:p>
            </p:txBody>
          </p:sp>
          <p:sp>
            <p:nvSpPr>
              <p:cNvPr id="361" name="Shape 361"/>
              <p:cNvSpPr/>
              <p:nvPr/>
            </p:nvSpPr>
            <p:spPr>
              <a:xfrm>
                <a:off x="4007095" y="6985631"/>
                <a:ext cx="4896601" cy="8417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defTabSz="731162">
                  <a:lnSpc>
                    <a:spcPct val="80000"/>
                  </a:lnSpc>
                  <a:defRPr sz="3115" u="sng" spc="280">
                    <a:solidFill>
                      <a:srgbClr val="FFFFFF"/>
                    </a:solidFill>
                    <a:latin typeface="Devanagari MT"/>
                    <a:ea typeface="Devanagari MT"/>
                    <a:cs typeface="Devanagari MT"/>
                    <a:sym typeface="Devanagari MT"/>
                    <a:hlinkClick r:id="rId2"/>
                  </a:defRPr>
                </a:lvl1pPr>
              </a:lstStyle>
              <a:p>
                <a:pPr>
                  <a:defRPr u="none"/>
                </a:pPr>
                <a:r>
                  <a:rPr u="sng" dirty="0">
                    <a:hlinkClick r:id="rId2"/>
                  </a:rPr>
                  <a:t>www.yourwebsite.com</a:t>
                </a:r>
              </a:p>
            </p:txBody>
          </p:sp>
        </p:grpSp>
        <p:sp>
          <p:nvSpPr>
            <p:cNvPr id="11" name="Shape 356"/>
            <p:cNvSpPr/>
            <p:nvPr/>
          </p:nvSpPr>
          <p:spPr>
            <a:xfrm>
              <a:off x="8025820" y="6416490"/>
              <a:ext cx="8196475" cy="7290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3800" spc="455">
                  <a:solidFill>
                    <a:srgbClr val="FFFFFF"/>
                  </a:solidFill>
                  <a:latin typeface="Didot"/>
                  <a:ea typeface="Didot"/>
                  <a:cs typeface="Didot"/>
                  <a:sym typeface="Didot"/>
                </a:defRPr>
              </a:lvl1pPr>
            </a:lstStyle>
            <a:p>
              <a:r>
                <a:rPr lang="es-MX" dirty="0" smtClean="0"/>
                <a:t>Karla Serna &amp; </a:t>
              </a:r>
              <a:r>
                <a:rPr lang="es-MX" dirty="0" err="1" smtClean="0"/>
                <a:t>Elzbeth</a:t>
              </a:r>
              <a:r>
                <a:rPr lang="es-MX" dirty="0" smtClean="0"/>
                <a:t> Blanco</a:t>
              </a:r>
              <a:endParaRPr dirty="0"/>
            </a:p>
          </p:txBody>
        </p:sp>
      </p:gr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381" y="589174"/>
            <a:ext cx="5983231" cy="3999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1131138" y="-80679"/>
            <a:ext cx="10101955" cy="13877358"/>
          </a:xfrm>
          <a:prstGeom prst="rect">
            <a:avLst/>
          </a:prstGeom>
          <a:solidFill>
            <a:schemeClr val="tx1">
              <a:lumMod val="65000"/>
              <a:lumOff val="35000"/>
            </a:schemeClr>
          </a:solidFill>
          <a:ln w="12700">
            <a:miter lim="400000"/>
          </a:ln>
          <a:effectLst>
            <a:outerShdw blurRad="177800" dist="25400" dir="1120549" rotWithShape="0">
              <a:srgbClr val="000000">
                <a:alpha val="18422"/>
              </a:srgbClr>
            </a:outerShdw>
          </a:effectLst>
        </p:spPr>
        <p:txBody>
          <a:bodyPr lIns="71437" tIns="71437" rIns="71437" bIns="71437" anchor="ctr"/>
          <a:lstStyle/>
          <a:p>
            <a:pPr>
              <a:defRPr sz="3200">
                <a:solidFill>
                  <a:srgbClr val="FFFFFF"/>
                </a:solidFill>
              </a:defRPr>
            </a:pPr>
            <a:endParaRPr/>
          </a:p>
        </p:txBody>
      </p:sp>
      <p:sp>
        <p:nvSpPr>
          <p:cNvPr id="58" name="Shape 58"/>
          <p:cNvSpPr/>
          <p:nvPr/>
        </p:nvSpPr>
        <p:spPr>
          <a:xfrm>
            <a:off x="5697234" y="3145671"/>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01</a:t>
            </a:r>
          </a:p>
        </p:txBody>
      </p:sp>
      <p:sp>
        <p:nvSpPr>
          <p:cNvPr id="59" name="Shape 59"/>
          <p:cNvSpPr/>
          <p:nvPr/>
        </p:nvSpPr>
        <p:spPr>
          <a:xfrm>
            <a:off x="5697234" y="4093125"/>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02</a:t>
            </a:r>
          </a:p>
        </p:txBody>
      </p:sp>
      <p:sp>
        <p:nvSpPr>
          <p:cNvPr id="60" name="Shape 60"/>
          <p:cNvSpPr/>
          <p:nvPr/>
        </p:nvSpPr>
        <p:spPr>
          <a:xfrm>
            <a:off x="5697234" y="5040579"/>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03</a:t>
            </a:r>
          </a:p>
        </p:txBody>
      </p:sp>
      <p:sp>
        <p:nvSpPr>
          <p:cNvPr id="61" name="Shape 61"/>
          <p:cNvSpPr/>
          <p:nvPr/>
        </p:nvSpPr>
        <p:spPr>
          <a:xfrm>
            <a:off x="5697234" y="5988033"/>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04</a:t>
            </a:r>
          </a:p>
        </p:txBody>
      </p:sp>
      <p:sp>
        <p:nvSpPr>
          <p:cNvPr id="62" name="Shape 62"/>
          <p:cNvSpPr/>
          <p:nvPr/>
        </p:nvSpPr>
        <p:spPr>
          <a:xfrm>
            <a:off x="5697234" y="6935486"/>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05</a:t>
            </a:r>
          </a:p>
        </p:txBody>
      </p:sp>
      <p:sp>
        <p:nvSpPr>
          <p:cNvPr id="63" name="Shape 63"/>
          <p:cNvSpPr/>
          <p:nvPr/>
        </p:nvSpPr>
        <p:spPr>
          <a:xfrm>
            <a:off x="5697234" y="7882940"/>
            <a:ext cx="2688635" cy="792481"/>
          </a:xfrm>
          <a:prstGeom prst="rect">
            <a:avLst/>
          </a:prstGeom>
          <a:ln w="12700">
            <a:miter lim="400000"/>
          </a:ln>
          <a:extLst>
            <a:ext uri="{C572A759-6A51-4108-AA02-DFA0A04FC94B}">
              <ma14:wrappingTextBoxFlag xmlns="" xmlns:ma14="http://schemas.microsoft.com/office/mac/drawingml/2011/main" val="1"/>
            </a:ext>
          </a:extLst>
        </p:spPr>
        <p:txBody>
          <a:bodyPr tIns="91439" bIns="91439" anchor="ctr">
            <a:spAutoFit/>
          </a:bodyPr>
          <a:lstStyle>
            <a:lvl1pPr algn="r" defTabSz="1828707">
              <a:defRPr sz="4000">
                <a:solidFill>
                  <a:srgbClr val="FFFFFF"/>
                </a:solidFill>
                <a:latin typeface="Bodoni SvtyTwo ITC TT-Bold"/>
                <a:ea typeface="Bodoni SvtyTwo ITC TT-Bold"/>
                <a:cs typeface="Bodoni SvtyTwo ITC TT-Bold"/>
                <a:sym typeface="Bodoni SvtyTwo ITC TT-Bold"/>
              </a:defRPr>
            </a:lvl1pPr>
          </a:lstStyle>
          <a:p>
            <a:r>
              <a:rPr b="1" dirty="0">
                <a:latin typeface="Arial" panose="020B0604020202020204" pitchFamily="34" charset="0"/>
                <a:cs typeface="Arial" panose="020B0604020202020204" pitchFamily="34" charset="0"/>
              </a:rPr>
              <a:t>06</a:t>
            </a:r>
          </a:p>
        </p:txBody>
      </p:sp>
      <p:grpSp>
        <p:nvGrpSpPr>
          <p:cNvPr id="73" name="Group 73"/>
          <p:cNvGrpSpPr/>
          <p:nvPr/>
        </p:nvGrpSpPr>
        <p:grpSpPr>
          <a:xfrm>
            <a:off x="6717646" y="3119601"/>
            <a:ext cx="12385378" cy="5736864"/>
            <a:chOff x="0" y="0"/>
            <a:chExt cx="12385376" cy="5694719"/>
          </a:xfrm>
        </p:grpSpPr>
        <p:sp>
          <p:nvSpPr>
            <p:cNvPr id="66" name="Shape 66"/>
            <p:cNvSpPr/>
            <p:nvPr/>
          </p:nvSpPr>
          <p:spPr>
            <a:xfrm>
              <a:off x="-1" y="-1"/>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7" name="Shape 67"/>
            <p:cNvSpPr/>
            <p:nvPr/>
          </p:nvSpPr>
          <p:spPr>
            <a:xfrm>
              <a:off x="-1" y="94911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8" name="Shape 68"/>
            <p:cNvSpPr/>
            <p:nvPr/>
          </p:nvSpPr>
          <p:spPr>
            <a:xfrm>
              <a:off x="-1" y="189823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69" name="Shape 69"/>
            <p:cNvSpPr/>
            <p:nvPr/>
          </p:nvSpPr>
          <p:spPr>
            <a:xfrm>
              <a:off x="-1" y="284735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0" name="Shape 70"/>
            <p:cNvSpPr/>
            <p:nvPr/>
          </p:nvSpPr>
          <p:spPr>
            <a:xfrm>
              <a:off x="-1" y="379647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1" name="Shape 71"/>
            <p:cNvSpPr/>
            <p:nvPr/>
          </p:nvSpPr>
          <p:spPr>
            <a:xfrm>
              <a:off x="-1" y="474559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sp>
          <p:nvSpPr>
            <p:cNvPr id="72" name="Shape 72"/>
            <p:cNvSpPr/>
            <p:nvPr/>
          </p:nvSpPr>
          <p:spPr>
            <a:xfrm>
              <a:off x="-1" y="5694719"/>
              <a:ext cx="12385378" cy="1"/>
            </a:xfrm>
            <a:prstGeom prst="line">
              <a:avLst/>
            </a:prstGeom>
            <a:noFill/>
            <a:ln w="38100" cap="flat">
              <a:solidFill>
                <a:srgbClr val="A6A6A6">
                  <a:alpha val="36000"/>
                </a:srgbClr>
              </a:solidFill>
              <a:prstDash val="sysDot"/>
              <a:round/>
            </a:ln>
            <a:effectLst/>
          </p:spPr>
          <p:txBody>
            <a:bodyPr wrap="square" lIns="91439" tIns="91439" rIns="91439" bIns="91439" numCol="1" anchor="t">
              <a:noAutofit/>
            </a:bodyPr>
            <a:lstStyle/>
            <a:p>
              <a:pPr algn="l" defTabSz="1828707">
                <a:defRPr sz="3600">
                  <a:latin typeface="Calibri"/>
                  <a:ea typeface="Calibri"/>
                  <a:cs typeface="Calibri"/>
                  <a:sym typeface="Calibri"/>
                </a:defRPr>
              </a:pPr>
              <a:endParaRPr>
                <a:latin typeface="Arial" panose="020B0604020202020204" pitchFamily="34" charset="0"/>
                <a:cs typeface="Arial" panose="020B0604020202020204" pitchFamily="34" charset="0"/>
              </a:endParaRPr>
            </a:p>
          </p:txBody>
        </p:sp>
      </p:grpSp>
      <p:sp>
        <p:nvSpPr>
          <p:cNvPr id="74" name="Shape 74"/>
          <p:cNvSpPr/>
          <p:nvPr/>
        </p:nvSpPr>
        <p:spPr>
          <a:xfrm>
            <a:off x="9730327" y="3233936"/>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Introducción</a:t>
            </a:r>
            <a:endParaRPr dirty="0">
              <a:solidFill>
                <a:srgbClr val="79BEC5"/>
              </a:solidFill>
              <a:latin typeface="Arial" panose="020B0604020202020204" pitchFamily="34" charset="0"/>
              <a:cs typeface="Arial" panose="020B0604020202020204" pitchFamily="34" charset="0"/>
            </a:endParaRPr>
          </a:p>
        </p:txBody>
      </p:sp>
      <p:sp>
        <p:nvSpPr>
          <p:cNvPr id="75" name="Shape 75"/>
          <p:cNvSpPr/>
          <p:nvPr/>
        </p:nvSpPr>
        <p:spPr>
          <a:xfrm>
            <a:off x="9730327" y="4176726"/>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Usuarios</a:t>
            </a:r>
            <a:endParaRPr dirty="0">
              <a:solidFill>
                <a:srgbClr val="79BEC5"/>
              </a:solidFill>
              <a:latin typeface="Arial" panose="020B0604020202020204" pitchFamily="34" charset="0"/>
              <a:cs typeface="Arial" panose="020B0604020202020204" pitchFamily="34" charset="0"/>
            </a:endParaRPr>
          </a:p>
        </p:txBody>
      </p:sp>
      <p:sp>
        <p:nvSpPr>
          <p:cNvPr id="76" name="Shape 76"/>
          <p:cNvSpPr/>
          <p:nvPr/>
        </p:nvSpPr>
        <p:spPr>
          <a:xfrm>
            <a:off x="9730327" y="5119516"/>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Objetivos</a:t>
            </a:r>
            <a:endParaRPr dirty="0">
              <a:solidFill>
                <a:srgbClr val="79BEC5"/>
              </a:solidFill>
              <a:latin typeface="Arial" panose="020B0604020202020204" pitchFamily="34" charset="0"/>
              <a:cs typeface="Arial" panose="020B0604020202020204" pitchFamily="34" charset="0"/>
            </a:endParaRPr>
          </a:p>
        </p:txBody>
      </p:sp>
      <p:sp>
        <p:nvSpPr>
          <p:cNvPr id="77" name="Shape 77"/>
          <p:cNvSpPr/>
          <p:nvPr/>
        </p:nvSpPr>
        <p:spPr>
          <a:xfrm>
            <a:off x="9730327" y="6067750"/>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Proceso</a:t>
            </a:r>
            <a:endParaRPr dirty="0">
              <a:solidFill>
                <a:srgbClr val="79BEC5"/>
              </a:solidFill>
              <a:latin typeface="Arial" panose="020B0604020202020204" pitchFamily="34" charset="0"/>
              <a:cs typeface="Arial" panose="020B0604020202020204" pitchFamily="34" charset="0"/>
            </a:endParaRPr>
          </a:p>
        </p:txBody>
      </p:sp>
      <p:sp>
        <p:nvSpPr>
          <p:cNvPr id="78" name="Shape 78"/>
          <p:cNvSpPr/>
          <p:nvPr/>
        </p:nvSpPr>
        <p:spPr>
          <a:xfrm>
            <a:off x="9730327" y="7021419"/>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Posibilidades</a:t>
            </a:r>
            <a:endParaRPr dirty="0">
              <a:solidFill>
                <a:srgbClr val="79BEC5"/>
              </a:solidFill>
              <a:latin typeface="Arial" panose="020B0604020202020204" pitchFamily="34" charset="0"/>
              <a:cs typeface="Arial" panose="020B0604020202020204" pitchFamily="34" charset="0"/>
            </a:endParaRPr>
          </a:p>
        </p:txBody>
      </p:sp>
      <p:sp>
        <p:nvSpPr>
          <p:cNvPr id="79" name="Shape 79"/>
          <p:cNvSpPr/>
          <p:nvPr/>
        </p:nvSpPr>
        <p:spPr>
          <a:xfrm>
            <a:off x="9730327" y="7975089"/>
            <a:ext cx="13825537" cy="609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1828707">
              <a:defRPr sz="4000">
                <a:solidFill>
                  <a:srgbClr val="C597A2"/>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rial" panose="020B0604020202020204" pitchFamily="34" charset="0"/>
                <a:cs typeface="Arial" panose="020B0604020202020204" pitchFamily="34" charset="0"/>
              </a:rPr>
              <a:t>Conclusión</a:t>
            </a:r>
            <a:endParaRPr dirty="0">
              <a:solidFill>
                <a:srgbClr val="79BEC5"/>
              </a:solidFill>
              <a:latin typeface="Arial" panose="020B0604020202020204" pitchFamily="34" charset="0"/>
              <a:cs typeface="Arial" panose="020B0604020202020204" pitchFamily="34" charset="0"/>
            </a:endParaRPr>
          </a:p>
        </p:txBody>
      </p:sp>
      <p:sp>
        <p:nvSpPr>
          <p:cNvPr id="82" name="Shape 82"/>
          <p:cNvSpPr/>
          <p:nvPr/>
        </p:nvSpPr>
        <p:spPr>
          <a:xfrm>
            <a:off x="-1826216" y="790776"/>
            <a:ext cx="7061227" cy="1307088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AG</a:t>
            </a:r>
          </a:p>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EN</a:t>
            </a:r>
          </a:p>
          <a:p>
            <a:pPr algn="l">
              <a:lnSpc>
                <a:spcPct val="80000"/>
              </a:lnSpc>
              <a:defRPr sz="30000" b="1" spc="-300">
                <a:solidFill>
                  <a:srgbClr val="FFFFFF">
                    <a:alpha val="40000"/>
                  </a:srgbClr>
                </a:solidFill>
                <a:latin typeface="Didot"/>
                <a:ea typeface="Didot"/>
                <a:cs typeface="Didot"/>
                <a:sym typeface="Didot"/>
              </a:defRPr>
            </a:pPr>
            <a:r>
              <a:rPr sz="35000" dirty="0">
                <a:solidFill>
                  <a:srgbClr val="79BEC5">
                    <a:alpha val="40000"/>
                  </a:srgbClr>
                </a:solidFill>
                <a:latin typeface="Arial" panose="020B0604020202020204" pitchFamily="34" charset="0"/>
                <a:cs typeface="Arial" panose="020B0604020202020204" pitchFamily="34" charset="0"/>
              </a:rPr>
              <a:t>DA</a:t>
            </a:r>
          </a:p>
        </p:txBody>
      </p:sp>
    </p:spTree>
  </p:cSld>
  <p:clrMapOvr>
    <a:masterClrMapping/>
  </p:clrMapOvr>
  <mc:AlternateContent xmlns:mc="http://schemas.openxmlformats.org/markup-compatibility/2006" xmlns:p14="http://schemas.microsoft.com/office/powerpoint/2010/main">
    <mc:Choice Requires="p14">
      <p:transition spd="slow" p14:dur="1750">
        <p:pus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97" name="Shape 97"/>
          <p:cNvSpPr/>
          <p:nvPr/>
        </p:nvSpPr>
        <p:spPr>
          <a:xfrm>
            <a:off x="7463" y="-7575"/>
            <a:ext cx="24369073" cy="6855982"/>
          </a:xfrm>
          <a:prstGeom prst="rect">
            <a:avLst/>
          </a:prstGeom>
          <a:solidFill>
            <a:srgbClr val="1D1818"/>
          </a:solidFill>
          <a:ln w="12700">
            <a:miter lim="400000"/>
          </a:ln>
        </p:spPr>
        <p:txBody>
          <a:bodyPr lIns="71437" tIns="71437" rIns="71437" bIns="71437" anchor="ctr"/>
          <a:lstStyle/>
          <a:p>
            <a:pPr>
              <a:defRPr sz="3200">
                <a:solidFill>
                  <a:srgbClr val="FFFFFF"/>
                </a:solidFill>
              </a:defRPr>
            </a:pPr>
            <a:endParaRPr/>
          </a:p>
        </p:txBody>
      </p:sp>
      <p:sp>
        <p:nvSpPr>
          <p:cNvPr id="98" name="Shape 98"/>
          <p:cNvSpPr/>
          <p:nvPr/>
        </p:nvSpPr>
        <p:spPr>
          <a:xfrm>
            <a:off x="1077574" y="2100786"/>
            <a:ext cx="22228853" cy="10484596"/>
          </a:xfrm>
          <a:prstGeom prst="rect">
            <a:avLst/>
          </a:prstGeom>
          <a:solidFill>
            <a:srgbClr val="79BEC5"/>
          </a:solidFill>
          <a:ln w="12700">
            <a:miter lim="400000"/>
          </a:ln>
          <a:effectLst>
            <a:outerShdw blurRad="495300" dist="230186" dir="2388334" rotWithShape="0">
              <a:srgbClr val="000000">
                <a:alpha val="26305"/>
              </a:srgbClr>
            </a:outerShdw>
          </a:effectLst>
        </p:spPr>
        <p:txBody>
          <a:bodyPr lIns="71437" tIns="71437" rIns="71437" bIns="71437" anchor="ctr"/>
          <a:lstStyle/>
          <a:p>
            <a:pPr>
              <a:defRPr sz="3200">
                <a:solidFill>
                  <a:srgbClr val="FFFFFF"/>
                </a:solidFill>
              </a:defRPr>
            </a:pPr>
            <a:endParaRPr/>
          </a:p>
        </p:txBody>
      </p:sp>
      <p:pic>
        <p:nvPicPr>
          <p:cNvPr id="99" name="bg_silver_noise_grey.jpg"/>
          <p:cNvPicPr>
            <a:picLocks/>
          </p:cNvPicPr>
          <p:nvPr/>
        </p:nvPicPr>
        <p:blipFill>
          <a:blip r:embed="rId2">
            <a:extLst/>
          </a:blip>
          <a:srcRect t="3788" b="3788"/>
          <a:stretch>
            <a:fillRect/>
          </a:stretch>
        </p:blipFill>
        <p:spPr>
          <a:xfrm>
            <a:off x="1772010" y="1130618"/>
            <a:ext cx="11534349" cy="10660324"/>
          </a:xfrm>
          <a:prstGeom prst="rect">
            <a:avLst/>
          </a:prstGeom>
          <a:ln w="12700">
            <a:miter lim="400000"/>
          </a:ln>
          <a:effectLst>
            <a:outerShdw blurRad="635000" dist="106388" dir="2388334" rotWithShape="0">
              <a:srgbClr val="000000">
                <a:alpha val="47557"/>
              </a:srgbClr>
            </a:outerShdw>
          </a:effectLst>
        </p:spPr>
      </p:pic>
      <p:sp>
        <p:nvSpPr>
          <p:cNvPr id="100" name="Shape 100"/>
          <p:cNvSpPr/>
          <p:nvPr/>
        </p:nvSpPr>
        <p:spPr>
          <a:xfrm>
            <a:off x="14631747" y="3913319"/>
            <a:ext cx="4982453" cy="18216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10900" spc="763">
                <a:solidFill>
                  <a:srgbClr val="1D1818"/>
                </a:solidFill>
                <a:latin typeface="Didot"/>
                <a:ea typeface="Didot"/>
                <a:cs typeface="Didot"/>
                <a:sym typeface="Didot"/>
              </a:defRPr>
            </a:pPr>
            <a:r>
              <a:rPr lang="es-MX" dirty="0" smtClean="0"/>
              <a:t>INTRO</a:t>
            </a:r>
            <a:endParaRPr dirty="0"/>
          </a:p>
        </p:txBody>
      </p:sp>
      <p:sp>
        <p:nvSpPr>
          <p:cNvPr id="101" name="Shape 101"/>
          <p:cNvSpPr/>
          <p:nvPr/>
        </p:nvSpPr>
        <p:spPr>
          <a:xfrm>
            <a:off x="14756848" y="7032204"/>
            <a:ext cx="7397206" cy="415836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lnSpc>
                <a:spcPct val="120000"/>
              </a:lnSpc>
              <a:defRPr sz="2500" i="1" spc="225">
                <a:latin typeface="Helvetica Neue Light"/>
                <a:ea typeface="Helvetica Neue Light"/>
                <a:cs typeface="Helvetica Neue Light"/>
                <a:sym typeface="Helvetica Neue Light"/>
              </a:defRPr>
            </a:pPr>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r>
              <a:rPr dirty="0"/>
              <a:t> </a:t>
            </a:r>
            <a:r>
              <a:rPr dirty="0" err="1"/>
              <a:t>tincidunt</a:t>
            </a:r>
            <a:r>
              <a:rPr dirty="0"/>
              <a:t> in </a:t>
            </a:r>
            <a:r>
              <a:rPr dirty="0" err="1"/>
              <a:t>scelerisque</a:t>
            </a:r>
            <a:r>
              <a:rPr dirty="0"/>
              <a:t> </a:t>
            </a:r>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r>
              <a:rPr dirty="0"/>
              <a:t> </a:t>
            </a:r>
            <a:r>
              <a:rPr dirty="0" err="1"/>
              <a:t>tincidunt</a:t>
            </a:r>
            <a:r>
              <a:rPr dirty="0"/>
              <a:t> in </a:t>
            </a:r>
            <a:r>
              <a:rPr dirty="0" err="1"/>
              <a:t>scelerisque</a:t>
            </a:r>
            <a:r>
              <a:rPr dirty="0"/>
              <a:t> </a:t>
            </a:r>
          </a:p>
          <a:p>
            <a:pPr algn="l">
              <a:lnSpc>
                <a:spcPct val="120000"/>
              </a:lnSpc>
              <a:defRPr sz="2500" i="1" spc="225">
                <a:latin typeface="Helvetica Neue Light"/>
                <a:ea typeface="Helvetica Neue Light"/>
                <a:cs typeface="Helvetica Neue Light"/>
                <a:sym typeface="Helvetica Neue Light"/>
              </a:defRPr>
            </a:pPr>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r>
              <a:rPr dirty="0"/>
              <a:t> </a:t>
            </a:r>
            <a:r>
              <a:rPr dirty="0" err="1"/>
              <a:t>tincidunt</a:t>
            </a:r>
            <a:r>
              <a:rPr dirty="0"/>
              <a:t> in </a:t>
            </a:r>
            <a:r>
              <a:rPr dirty="0" err="1"/>
              <a:t>scelerisque</a:t>
            </a:r>
            <a:endParaRPr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522" y="3069859"/>
            <a:ext cx="9037323" cy="60415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prism dir="r"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bg_silver_noise_grey.jpg"/>
          <p:cNvPicPr>
            <a:picLocks/>
          </p:cNvPicPr>
          <p:nvPr/>
        </p:nvPicPr>
        <p:blipFill>
          <a:blip r:embed="rId2">
            <a:extLst>
              <a:ext uri="{28A0092B-C50C-407E-A947-70E740481C1C}">
                <a14:useLocalDpi xmlns:a14="http://schemas.microsoft.com/office/drawing/2010/main" val="0"/>
              </a:ext>
            </a:extLst>
          </a:blip>
          <a:stretch>
            <a:fillRect/>
          </a:stretch>
        </p:blipFill>
        <p:spPr>
          <a:xfrm>
            <a:off x="9009614" y="3466691"/>
            <a:ext cx="5788902" cy="5913529"/>
          </a:xfrm>
          <a:prstGeom prst="rect">
            <a:avLst/>
          </a:prstGeom>
          <a:ln w="12700" cap="flat">
            <a:noFill/>
            <a:miter lim="400000"/>
          </a:ln>
          <a:effectLst>
            <a:outerShdw blurRad="355600" dist="134315" dir="2700000" rotWithShape="0">
              <a:srgbClr val="000000">
                <a:alpha val="50000"/>
              </a:srgbClr>
            </a:outerShdw>
          </a:effectLst>
        </p:spPr>
      </p:pic>
      <p:sp>
        <p:nvSpPr>
          <p:cNvPr id="104" name="Shape 104"/>
          <p:cNvSpPr/>
          <p:nvPr/>
        </p:nvSpPr>
        <p:spPr>
          <a:xfrm>
            <a:off x="9786150"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05" name="Shape 105"/>
          <p:cNvSpPr/>
          <p:nvPr/>
        </p:nvSpPr>
        <p:spPr>
          <a:xfrm>
            <a:off x="10167961" y="9027512"/>
            <a:ext cx="4782142"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ILUSTRADORES</a:t>
            </a:r>
            <a:endParaRPr dirty="0">
              <a:solidFill>
                <a:srgbClr val="79BEC5"/>
              </a:solidFill>
              <a:latin typeface="Abril Fatface" panose="02000503000000020003" pitchFamily="2" charset="0"/>
            </a:endParaRPr>
          </a:p>
        </p:txBody>
      </p:sp>
      <p:sp>
        <p:nvSpPr>
          <p:cNvPr id="106" name="Shape 106"/>
          <p:cNvSpPr/>
          <p:nvPr/>
        </p:nvSpPr>
        <p:spPr>
          <a:xfrm>
            <a:off x="10621965" y="9840514"/>
            <a:ext cx="3874136"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PROFESIONALES</a:t>
            </a:r>
            <a:endParaRPr dirty="0"/>
          </a:p>
        </p:txBody>
      </p:sp>
      <p:sp>
        <p:nvSpPr>
          <p:cNvPr id="107" name="Shape 107"/>
          <p:cNvSpPr/>
          <p:nvPr/>
        </p:nvSpPr>
        <p:spPr>
          <a:xfrm>
            <a:off x="10319545" y="10617460"/>
            <a:ext cx="4478971" cy="13122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t>Lorem ipsum dolor sit amet, eros hendrerit dolor. Risus lorem libero nonummy in praesent, viverra tincidunt in scelerisque</a:t>
            </a:r>
          </a:p>
        </p:txBody>
      </p:sp>
      <p:pic>
        <p:nvPicPr>
          <p:cNvPr id="109" name="bg_silver_noise_grey.jpg"/>
          <p:cNvPicPr>
            <a:picLocks/>
          </p:cNvPicPr>
          <p:nvPr/>
        </p:nvPicPr>
        <p:blipFill>
          <a:blip r:embed="rId3">
            <a:extLst>
              <a:ext uri="{28A0092B-C50C-407E-A947-70E740481C1C}">
                <a14:useLocalDpi xmlns:a14="http://schemas.microsoft.com/office/drawing/2010/main" val="0"/>
              </a:ext>
            </a:extLst>
          </a:blip>
          <a:stretch>
            <a:fillRect/>
          </a:stretch>
        </p:blipFill>
        <p:spPr>
          <a:xfrm>
            <a:off x="16556889" y="3444449"/>
            <a:ext cx="5788901" cy="5904896"/>
          </a:xfrm>
          <a:prstGeom prst="rect">
            <a:avLst/>
          </a:prstGeom>
          <a:ln w="12700" cap="flat">
            <a:noFill/>
            <a:miter lim="400000"/>
          </a:ln>
          <a:effectLst>
            <a:outerShdw blurRad="355600" dist="134315" dir="2700000" rotWithShape="0">
              <a:srgbClr val="000000">
                <a:alpha val="50000"/>
              </a:srgbClr>
            </a:outerShdw>
          </a:effectLst>
        </p:spPr>
      </p:pic>
      <p:sp>
        <p:nvSpPr>
          <p:cNvPr id="110" name="Shape 110"/>
          <p:cNvSpPr/>
          <p:nvPr/>
        </p:nvSpPr>
        <p:spPr>
          <a:xfrm>
            <a:off x="17233730"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11" name="Shape 111"/>
          <p:cNvSpPr/>
          <p:nvPr/>
        </p:nvSpPr>
        <p:spPr>
          <a:xfrm>
            <a:off x="17869233" y="9027512"/>
            <a:ext cx="4274760"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AFICIONADOS</a:t>
            </a:r>
            <a:endParaRPr dirty="0">
              <a:solidFill>
                <a:srgbClr val="79BEC5"/>
              </a:solidFill>
              <a:latin typeface="Abril Fatface" panose="02000503000000020003" pitchFamily="2" charset="0"/>
            </a:endParaRPr>
          </a:p>
        </p:txBody>
      </p:sp>
      <p:sp>
        <p:nvSpPr>
          <p:cNvPr id="112" name="Shape 112"/>
          <p:cNvSpPr/>
          <p:nvPr/>
        </p:nvSpPr>
        <p:spPr>
          <a:xfrm>
            <a:off x="18209007" y="9840514"/>
            <a:ext cx="3595215"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PRINCIPIANTES</a:t>
            </a:r>
            <a:endParaRPr dirty="0"/>
          </a:p>
        </p:txBody>
      </p:sp>
      <p:sp>
        <p:nvSpPr>
          <p:cNvPr id="113" name="Shape 113"/>
          <p:cNvSpPr/>
          <p:nvPr/>
        </p:nvSpPr>
        <p:spPr>
          <a:xfrm>
            <a:off x="17767125" y="10617460"/>
            <a:ext cx="4478971" cy="13122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t>Lorem ipsum dolor sit amet, eros hendrerit dolor. Risus lorem libero nonummy in praesent, viverra tincidunt in scelerisque</a:t>
            </a:r>
          </a:p>
        </p:txBody>
      </p:sp>
      <p:grpSp>
        <p:nvGrpSpPr>
          <p:cNvPr id="117" name="Group 117"/>
          <p:cNvGrpSpPr/>
          <p:nvPr/>
        </p:nvGrpSpPr>
        <p:grpSpPr>
          <a:xfrm>
            <a:off x="6079897" y="654172"/>
            <a:ext cx="12668783" cy="1990929"/>
            <a:chOff x="-627917" y="59460"/>
            <a:chExt cx="12668782" cy="1990927"/>
          </a:xfrm>
        </p:grpSpPr>
        <p:sp>
          <p:nvSpPr>
            <p:cNvPr id="115" name="Shape 115"/>
            <p:cNvSpPr/>
            <p:nvPr/>
          </p:nvSpPr>
          <p:spPr>
            <a:xfrm>
              <a:off x="-627917" y="251941"/>
              <a:ext cx="5275482" cy="16831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r">
                <a:defRPr sz="10000" i="1">
                  <a:solidFill>
                    <a:srgbClr val="1B1B1B"/>
                  </a:solidFill>
                  <a:latin typeface="Didot"/>
                  <a:ea typeface="Didot"/>
                  <a:cs typeface="Didot"/>
                  <a:sym typeface="Didot"/>
                </a:defRPr>
              </a:lvl1pPr>
            </a:lstStyle>
            <a:p>
              <a:r>
                <a:rPr lang="es-MX" i="0" dirty="0" smtClean="0"/>
                <a:t>Nuestros</a:t>
              </a:r>
              <a:endParaRPr i="0" dirty="0"/>
            </a:p>
          </p:txBody>
        </p:sp>
        <p:sp>
          <p:nvSpPr>
            <p:cNvPr id="116" name="Shape 116"/>
            <p:cNvSpPr/>
            <p:nvPr/>
          </p:nvSpPr>
          <p:spPr>
            <a:xfrm>
              <a:off x="4971303" y="59460"/>
              <a:ext cx="7069562" cy="19909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2000" spc="1080">
                  <a:solidFill>
                    <a:srgbClr val="C3798F"/>
                  </a:solidFill>
                  <a:latin typeface="Didot"/>
                  <a:ea typeface="Didot"/>
                  <a:cs typeface="Didot"/>
                  <a:sym typeface="Didot"/>
                </a:defRPr>
              </a:lvl1pPr>
            </a:lstStyle>
            <a:p>
              <a:r>
                <a:rPr lang="es-MX" dirty="0" smtClean="0">
                  <a:solidFill>
                    <a:srgbClr val="79BEC5"/>
                  </a:solidFill>
                </a:rPr>
                <a:t>usuarios</a:t>
              </a:r>
              <a:endParaRPr dirty="0">
                <a:solidFill>
                  <a:srgbClr val="79BEC5"/>
                </a:solidFill>
              </a:endParaRPr>
            </a:p>
          </p:txBody>
        </p:sp>
      </p:grpSp>
      <p:pic>
        <p:nvPicPr>
          <p:cNvPr id="118" name="bg_silver_noise_grey.jpg"/>
          <p:cNvPicPr>
            <a:picLocks/>
          </p:cNvPicPr>
          <p:nvPr/>
        </p:nvPicPr>
        <p:blipFill>
          <a:blip r:embed="rId4">
            <a:extLst>
              <a:ext uri="{28A0092B-C50C-407E-A947-70E740481C1C}">
                <a14:useLocalDpi xmlns:a14="http://schemas.microsoft.com/office/drawing/2010/main" val="0"/>
              </a:ext>
            </a:extLst>
          </a:blip>
          <a:stretch>
            <a:fillRect/>
          </a:stretch>
        </p:blipFill>
        <p:spPr>
          <a:xfrm>
            <a:off x="1935068" y="3466691"/>
            <a:ext cx="5559314" cy="5913529"/>
          </a:xfrm>
          <a:prstGeom prst="rect">
            <a:avLst/>
          </a:prstGeom>
          <a:blipFill>
            <a:blip r:embed="rId4"/>
            <a:stretch>
              <a:fillRect/>
            </a:stretch>
          </a:blipFill>
          <a:ln w="12700" cap="flat">
            <a:noFill/>
            <a:miter lim="400000"/>
          </a:ln>
          <a:effectLst>
            <a:outerShdw blurRad="355600" dist="134315" dir="2700000" rotWithShape="0">
              <a:srgbClr val="000000">
                <a:alpha val="50000"/>
              </a:srgbClr>
            </a:outerShdw>
          </a:effectLst>
        </p:spPr>
      </p:pic>
      <p:sp>
        <p:nvSpPr>
          <p:cNvPr id="119" name="Shape 119"/>
          <p:cNvSpPr/>
          <p:nvPr/>
        </p:nvSpPr>
        <p:spPr>
          <a:xfrm>
            <a:off x="2482016" y="8682265"/>
            <a:ext cx="5545761" cy="3813643"/>
          </a:xfrm>
          <a:prstGeom prst="rect">
            <a:avLst/>
          </a:prstGeom>
          <a:solidFill>
            <a:srgbClr val="1B1B1B"/>
          </a:solidFill>
          <a:ln w="12700" cap="flat">
            <a:noFill/>
            <a:miter lim="400000"/>
          </a:ln>
          <a:effectLst>
            <a:outerShdw blurRad="355600" dist="134315" dir="2700000" rotWithShape="0">
              <a:srgbClr val="000000">
                <a:alpha val="50000"/>
              </a:srgbClr>
            </a:outerShdw>
          </a:effectLst>
        </p:spPr>
        <p:txBody>
          <a:bodyPr wrap="square" lIns="71437" tIns="71437" rIns="71437" bIns="71437" numCol="1" anchor="ctr">
            <a:noAutofit/>
          </a:bodyPr>
          <a:lstStyle/>
          <a:p>
            <a:pPr>
              <a:defRPr sz="3200">
                <a:solidFill>
                  <a:srgbClr val="FFFFFF"/>
                </a:solidFill>
              </a:defRPr>
            </a:pPr>
            <a:endParaRPr/>
          </a:p>
        </p:txBody>
      </p:sp>
      <p:sp>
        <p:nvSpPr>
          <p:cNvPr id="120" name="Shape 120"/>
          <p:cNvSpPr/>
          <p:nvPr/>
        </p:nvSpPr>
        <p:spPr>
          <a:xfrm>
            <a:off x="3050996" y="9027512"/>
            <a:ext cx="4407809" cy="7906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4200" cap="all" spc="294">
                <a:solidFill>
                  <a:srgbClr val="FFD2D8"/>
                </a:solidFill>
                <a:latin typeface="Bodoni SvtyTwo ITC TT-Book"/>
                <a:ea typeface="Bodoni SvtyTwo ITC TT-Book"/>
                <a:cs typeface="Bodoni SvtyTwo ITC TT-Book"/>
                <a:sym typeface="Bodoni SvtyTwo ITC TT-Book"/>
              </a:defRPr>
            </a:lvl1pPr>
          </a:lstStyle>
          <a:p>
            <a:r>
              <a:rPr lang="es-MX" dirty="0" smtClean="0">
                <a:solidFill>
                  <a:srgbClr val="79BEC5"/>
                </a:solidFill>
                <a:latin typeface="Abril Fatface" panose="02000503000000020003" pitchFamily="2" charset="0"/>
              </a:rPr>
              <a:t>DISEÑADORES</a:t>
            </a:r>
            <a:endParaRPr dirty="0">
              <a:solidFill>
                <a:srgbClr val="79BEC5"/>
              </a:solidFill>
              <a:latin typeface="Abril Fatface" panose="02000503000000020003" pitchFamily="2" charset="0"/>
            </a:endParaRPr>
          </a:p>
        </p:txBody>
      </p:sp>
      <p:sp>
        <p:nvSpPr>
          <p:cNvPr id="121" name="Shape 121"/>
          <p:cNvSpPr/>
          <p:nvPr/>
        </p:nvSpPr>
        <p:spPr>
          <a:xfrm>
            <a:off x="3317835" y="9840514"/>
            <a:ext cx="3874136"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cap="all" spc="420">
                <a:solidFill>
                  <a:srgbClr val="FFFFFF"/>
                </a:solidFill>
                <a:latin typeface="HelveticaNeueCyr"/>
                <a:ea typeface="HelveticaNeueCyr"/>
                <a:cs typeface="HelveticaNeueCyr"/>
                <a:sym typeface="HelveticaNeueCyr"/>
              </a:defRPr>
            </a:lvl1pPr>
          </a:lstStyle>
          <a:p>
            <a:r>
              <a:rPr lang="es-MX" dirty="0" smtClean="0"/>
              <a:t>PROFESIONALES</a:t>
            </a:r>
            <a:endParaRPr dirty="0"/>
          </a:p>
        </p:txBody>
      </p:sp>
      <p:sp>
        <p:nvSpPr>
          <p:cNvPr id="122" name="Shape 122"/>
          <p:cNvSpPr/>
          <p:nvPr/>
        </p:nvSpPr>
        <p:spPr>
          <a:xfrm>
            <a:off x="3015411" y="10617460"/>
            <a:ext cx="4478971" cy="13122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90000"/>
              </a:lnSpc>
              <a:defRPr sz="2100" i="1" spc="188">
                <a:solidFill>
                  <a:srgbClr val="FFFFFF"/>
                </a:solidFill>
                <a:latin typeface="Helvetica Neue Thin"/>
                <a:ea typeface="Helvetica Neue Thin"/>
                <a:cs typeface="Helvetica Neue Thin"/>
                <a:sym typeface="Helvetica Neue Thin"/>
              </a:defRPr>
            </a:lvl1pPr>
          </a:lstStyle>
          <a:p>
            <a:r>
              <a:t>Lorem ipsum dolor sit amet, eros hendrerit dolor. Risus lorem libero nonummy in praesent, viverra tincidunt in scelerisque</a:t>
            </a:r>
          </a:p>
        </p:txBody>
      </p:sp>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2192763" y="1951735"/>
            <a:ext cx="21128211" cy="10484628"/>
          </a:xfrm>
          <a:prstGeom prst="rect">
            <a:avLst/>
          </a:prstGeom>
          <a:solidFill>
            <a:schemeClr val="tx1">
              <a:lumMod val="85000"/>
              <a:lumOff val="15000"/>
            </a:schemeClr>
          </a:solidFill>
          <a:ln w="12700">
            <a:miter lim="400000"/>
          </a:ln>
          <a:effectLst>
            <a:outerShdw blurRad="762000" dist="139322" dir="3484869" rotWithShape="0">
              <a:srgbClr val="000000">
                <a:alpha val="50000"/>
              </a:srgbClr>
            </a:outerShdw>
          </a:effectLst>
        </p:spPr>
        <p:txBody>
          <a:bodyPr lIns="71437" tIns="71437" rIns="71437" bIns="71437" anchor="ctr"/>
          <a:lstStyle/>
          <a:p>
            <a:pPr>
              <a:defRPr sz="3200">
                <a:solidFill>
                  <a:srgbClr val="FFFFFF"/>
                </a:solidFill>
              </a:defRPr>
            </a:pPr>
            <a:endParaRPr/>
          </a:p>
        </p:txBody>
      </p:sp>
      <p:sp>
        <p:nvSpPr>
          <p:cNvPr id="126" name="Shape 126"/>
          <p:cNvSpPr/>
          <p:nvPr/>
        </p:nvSpPr>
        <p:spPr>
          <a:xfrm>
            <a:off x="1063027" y="1947505"/>
            <a:ext cx="11132602" cy="8973491"/>
          </a:xfrm>
          <a:prstGeom prst="rect">
            <a:avLst/>
          </a:prstGeom>
          <a:solidFill>
            <a:srgbClr val="FFFFFF"/>
          </a:solidFill>
          <a:ln w="12700">
            <a:miter lim="400000"/>
          </a:ln>
          <a:effectLst>
            <a:outerShdw blurRad="342900" dist="111192" dir="3484869" rotWithShape="0">
              <a:srgbClr val="000000">
                <a:alpha val="50000"/>
              </a:srgbClr>
            </a:outerShdw>
          </a:effectLst>
        </p:spPr>
        <p:txBody>
          <a:bodyPr lIns="71437" tIns="71437" rIns="71437" bIns="71437" anchor="ctr"/>
          <a:lstStyle/>
          <a:p>
            <a:pPr>
              <a:defRPr sz="3200">
                <a:solidFill>
                  <a:srgbClr val="FFFFFF"/>
                </a:solidFill>
              </a:defRPr>
            </a:pPr>
            <a:endParaRPr/>
          </a:p>
        </p:txBody>
      </p:sp>
      <p:pic>
        <p:nvPicPr>
          <p:cNvPr id="127" name="bg_silver_noise_grey.jpg"/>
          <p:cNvPicPr>
            <a:picLocks noChangeAspect="1"/>
          </p:cNvPicPr>
          <p:nvPr/>
        </p:nvPicPr>
        <p:blipFill>
          <a:blip r:embed="rId2">
            <a:extLst/>
          </a:blip>
          <a:srcRect t="14" b="14"/>
          <a:stretch>
            <a:fillRect/>
          </a:stretch>
        </p:blipFill>
        <p:spPr>
          <a:xfrm>
            <a:off x="12182164" y="1279638"/>
            <a:ext cx="10312401" cy="10309322"/>
          </a:xfrm>
          <a:prstGeom prst="rect">
            <a:avLst/>
          </a:prstGeom>
          <a:ln w="12700">
            <a:miter lim="400000"/>
          </a:ln>
          <a:effectLst>
            <a:outerShdw blurRad="546100" dir="3633830" rotWithShape="0">
              <a:srgbClr val="000000">
                <a:alpha val="50000"/>
              </a:srgbClr>
            </a:outerShdw>
          </a:effectLst>
        </p:spPr>
      </p:pic>
      <p:sp>
        <p:nvSpPr>
          <p:cNvPr id="128" name="Shape 128"/>
          <p:cNvSpPr/>
          <p:nvPr/>
        </p:nvSpPr>
        <p:spPr>
          <a:xfrm flipH="1" flipV="1">
            <a:off x="2167613" y="9998327"/>
            <a:ext cx="8923430" cy="1"/>
          </a:xfrm>
          <a:prstGeom prst="line">
            <a:avLst/>
          </a:prstGeom>
          <a:ln w="38100">
            <a:solidFill>
              <a:srgbClr val="79BEC5"/>
            </a:solidFill>
            <a:miter lim="400000"/>
          </a:ln>
        </p:spPr>
        <p:txBody>
          <a:bodyPr lIns="71437" tIns="71437" rIns="71437" bIns="71437" anchor="ctr"/>
          <a:lstStyle/>
          <a:p>
            <a:pPr>
              <a:defRPr sz="3200"/>
            </a:pPr>
            <a:endParaRPr/>
          </a:p>
        </p:txBody>
      </p:sp>
      <p:sp>
        <p:nvSpPr>
          <p:cNvPr id="129" name="Shape 129"/>
          <p:cNvSpPr/>
          <p:nvPr/>
        </p:nvSpPr>
        <p:spPr>
          <a:xfrm flipH="1" flipV="1">
            <a:off x="2167613" y="2881837"/>
            <a:ext cx="8923430" cy="1"/>
          </a:xfrm>
          <a:prstGeom prst="line">
            <a:avLst/>
          </a:prstGeom>
          <a:ln w="38100">
            <a:solidFill>
              <a:srgbClr val="79BEC5"/>
            </a:solidFill>
            <a:miter lim="400000"/>
          </a:ln>
        </p:spPr>
        <p:txBody>
          <a:bodyPr lIns="71437" tIns="71437" rIns="71437" bIns="71437" anchor="ctr"/>
          <a:lstStyle/>
          <a:p>
            <a:pPr>
              <a:defRPr sz="3200"/>
            </a:pPr>
            <a:endParaRPr/>
          </a:p>
        </p:txBody>
      </p:sp>
      <p:grpSp>
        <p:nvGrpSpPr>
          <p:cNvPr id="133" name="Group 133"/>
          <p:cNvGrpSpPr/>
          <p:nvPr/>
        </p:nvGrpSpPr>
        <p:grpSpPr>
          <a:xfrm>
            <a:off x="2845569" y="4586137"/>
            <a:ext cx="7567518" cy="3830317"/>
            <a:chOff x="0" y="0"/>
            <a:chExt cx="7567516" cy="3830316"/>
          </a:xfrm>
        </p:grpSpPr>
        <p:sp>
          <p:nvSpPr>
            <p:cNvPr id="130" name="Shape 130"/>
            <p:cNvSpPr/>
            <p:nvPr/>
          </p:nvSpPr>
          <p:spPr>
            <a:xfrm>
              <a:off x="71165" y="496790"/>
              <a:ext cx="7425185" cy="14374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defTabSz="377904">
                <a:defRPr sz="6946" i="1" spc="138">
                  <a:latin typeface="Didot"/>
                  <a:ea typeface="Didot"/>
                  <a:cs typeface="Didot"/>
                  <a:sym typeface="Didot"/>
                </a:defRPr>
              </a:lvl1pPr>
            </a:lstStyle>
            <a:p>
              <a:r>
                <a:rPr lang="es-MX" i="0" dirty="0" smtClean="0">
                  <a:solidFill>
                    <a:schemeClr val="bg2">
                      <a:lumMod val="25000"/>
                    </a:schemeClr>
                  </a:solidFill>
                </a:rPr>
                <a:t>CONECTAR</a:t>
              </a:r>
              <a:endParaRPr i="0" dirty="0">
                <a:solidFill>
                  <a:schemeClr val="bg2">
                    <a:lumMod val="25000"/>
                  </a:schemeClr>
                </a:solidFill>
              </a:endParaRPr>
            </a:p>
          </p:txBody>
        </p:sp>
        <p:sp>
          <p:nvSpPr>
            <p:cNvPr id="131" name="Shape 131"/>
            <p:cNvSpPr/>
            <p:nvPr/>
          </p:nvSpPr>
          <p:spPr>
            <a:xfrm>
              <a:off x="1312977" y="0"/>
              <a:ext cx="4941561" cy="77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lvl1pPr>
                <a:defRPr sz="3000" spc="59">
                  <a:solidFill>
                    <a:srgbClr val="C5969B"/>
                  </a:solidFill>
                  <a:latin typeface="Didot"/>
                  <a:ea typeface="Didot"/>
                  <a:cs typeface="Didot"/>
                  <a:sym typeface="Didot"/>
                </a:defRPr>
              </a:lvl1pPr>
            </a:lstStyle>
            <a:p>
              <a:r>
                <a:rPr lang="es-MX" dirty="0" smtClean="0">
                  <a:solidFill>
                    <a:srgbClr val="79BEC5"/>
                  </a:solidFill>
                </a:rPr>
                <a:t>LO QUE QUEREMOS:</a:t>
              </a:r>
              <a:endParaRPr dirty="0">
                <a:solidFill>
                  <a:srgbClr val="79BEC5"/>
                </a:solidFill>
              </a:endParaRPr>
            </a:p>
          </p:txBody>
        </p:sp>
        <p:sp>
          <p:nvSpPr>
            <p:cNvPr id="132" name="Shape 132"/>
            <p:cNvSpPr/>
            <p:nvPr/>
          </p:nvSpPr>
          <p:spPr>
            <a:xfrm>
              <a:off x="0" y="2059832"/>
              <a:ext cx="7567516" cy="17704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nSpc>
                  <a:spcPct val="160000"/>
                </a:lnSpc>
                <a:defRPr sz="2300" spc="207">
                  <a:solidFill>
                    <a:srgbClr val="000000">
                      <a:alpha val="90000"/>
                    </a:srgbClr>
                  </a:solidFill>
                  <a:latin typeface="Helvetica"/>
                  <a:ea typeface="Helvetica"/>
                  <a:cs typeface="Helvetica"/>
                  <a:sym typeface="Helvetica"/>
                </a:defRPr>
              </a:lvl1pPr>
            </a:lstStyle>
            <a:p>
              <a:r>
                <a:rPr dirty="0" err="1">
                  <a:solidFill>
                    <a:schemeClr val="bg2">
                      <a:lumMod val="50000"/>
                      <a:alpha val="90000"/>
                    </a:schemeClr>
                  </a:solidFill>
                </a:rPr>
                <a:t>Lorem</a:t>
              </a:r>
              <a:r>
                <a:rPr dirty="0">
                  <a:solidFill>
                    <a:schemeClr val="bg2">
                      <a:lumMod val="50000"/>
                      <a:alpha val="90000"/>
                    </a:schemeClr>
                  </a:solidFill>
                </a:rPr>
                <a:t> </a:t>
              </a:r>
              <a:r>
                <a:rPr dirty="0" err="1">
                  <a:solidFill>
                    <a:schemeClr val="bg2">
                      <a:lumMod val="50000"/>
                      <a:alpha val="90000"/>
                    </a:schemeClr>
                  </a:solidFill>
                </a:rPr>
                <a:t>ipsum</a:t>
              </a:r>
              <a:r>
                <a:rPr dirty="0">
                  <a:solidFill>
                    <a:schemeClr val="bg2">
                      <a:lumMod val="50000"/>
                      <a:alpha val="90000"/>
                    </a:schemeClr>
                  </a:solidFill>
                </a:rPr>
                <a:t> dolor sit </a:t>
              </a:r>
              <a:r>
                <a:rPr dirty="0" err="1">
                  <a:solidFill>
                    <a:schemeClr val="bg2">
                      <a:lumMod val="50000"/>
                      <a:alpha val="90000"/>
                    </a:schemeClr>
                  </a:solidFill>
                </a:rPr>
                <a:t>amet</a:t>
              </a:r>
              <a:r>
                <a:rPr dirty="0">
                  <a:solidFill>
                    <a:schemeClr val="bg2">
                      <a:lumMod val="50000"/>
                      <a:alpha val="90000"/>
                    </a:schemeClr>
                  </a:solidFill>
                </a:rPr>
                <a:t>, </a:t>
              </a:r>
              <a:r>
                <a:rPr dirty="0" err="1">
                  <a:solidFill>
                    <a:schemeClr val="bg2">
                      <a:lumMod val="50000"/>
                      <a:alpha val="90000"/>
                    </a:schemeClr>
                  </a:solidFill>
                </a:rPr>
                <a:t>eros</a:t>
              </a:r>
              <a:r>
                <a:rPr dirty="0">
                  <a:solidFill>
                    <a:schemeClr val="bg2">
                      <a:lumMod val="50000"/>
                      <a:alpha val="90000"/>
                    </a:schemeClr>
                  </a:solidFill>
                </a:rPr>
                <a:t> </a:t>
              </a:r>
              <a:r>
                <a:rPr dirty="0" err="1">
                  <a:solidFill>
                    <a:schemeClr val="bg2">
                      <a:lumMod val="50000"/>
                      <a:alpha val="90000"/>
                    </a:schemeClr>
                  </a:solidFill>
                </a:rPr>
                <a:t>hendrerit</a:t>
              </a:r>
              <a:r>
                <a:rPr dirty="0">
                  <a:solidFill>
                    <a:schemeClr val="bg2">
                      <a:lumMod val="50000"/>
                      <a:alpha val="90000"/>
                    </a:schemeClr>
                  </a:solidFill>
                </a:rPr>
                <a:t> dolor. </a:t>
              </a:r>
              <a:r>
                <a:rPr dirty="0" err="1">
                  <a:solidFill>
                    <a:schemeClr val="bg2">
                      <a:lumMod val="50000"/>
                      <a:alpha val="90000"/>
                    </a:schemeClr>
                  </a:solidFill>
                </a:rPr>
                <a:t>Risus</a:t>
              </a:r>
              <a:r>
                <a:rPr dirty="0">
                  <a:solidFill>
                    <a:schemeClr val="bg2">
                      <a:lumMod val="50000"/>
                      <a:alpha val="90000"/>
                    </a:schemeClr>
                  </a:solidFill>
                </a:rPr>
                <a:t> </a:t>
              </a:r>
              <a:r>
                <a:rPr dirty="0" err="1">
                  <a:solidFill>
                    <a:schemeClr val="bg2">
                      <a:lumMod val="50000"/>
                      <a:alpha val="90000"/>
                    </a:schemeClr>
                  </a:solidFill>
                </a:rPr>
                <a:t>lorem</a:t>
              </a:r>
              <a:r>
                <a:rPr dirty="0">
                  <a:solidFill>
                    <a:schemeClr val="bg2">
                      <a:lumMod val="50000"/>
                      <a:alpha val="90000"/>
                    </a:schemeClr>
                  </a:solidFill>
                </a:rPr>
                <a:t> </a:t>
              </a:r>
              <a:r>
                <a:rPr dirty="0" err="1">
                  <a:solidFill>
                    <a:schemeClr val="bg2">
                      <a:lumMod val="50000"/>
                      <a:alpha val="90000"/>
                    </a:schemeClr>
                  </a:solidFill>
                </a:rPr>
                <a:t>libero</a:t>
              </a:r>
              <a:r>
                <a:rPr dirty="0">
                  <a:solidFill>
                    <a:schemeClr val="bg2">
                      <a:lumMod val="50000"/>
                      <a:alpha val="90000"/>
                    </a:schemeClr>
                  </a:solidFill>
                </a:rPr>
                <a:t> </a:t>
              </a:r>
              <a:r>
                <a:rPr dirty="0" err="1">
                  <a:solidFill>
                    <a:schemeClr val="bg2">
                      <a:lumMod val="50000"/>
                      <a:alpha val="90000"/>
                    </a:schemeClr>
                  </a:solidFill>
                </a:rPr>
                <a:t>nonummy</a:t>
              </a:r>
              <a:r>
                <a:rPr dirty="0">
                  <a:solidFill>
                    <a:schemeClr val="bg2">
                      <a:lumMod val="50000"/>
                      <a:alpha val="90000"/>
                    </a:schemeClr>
                  </a:solidFill>
                </a:rPr>
                <a:t> in </a:t>
              </a:r>
              <a:r>
                <a:rPr dirty="0" err="1">
                  <a:solidFill>
                    <a:schemeClr val="bg2">
                      <a:lumMod val="50000"/>
                      <a:alpha val="90000"/>
                    </a:schemeClr>
                  </a:solidFill>
                </a:rPr>
                <a:t>praesent</a:t>
              </a:r>
              <a:r>
                <a:rPr dirty="0">
                  <a:solidFill>
                    <a:schemeClr val="bg2">
                      <a:lumMod val="50000"/>
                      <a:alpha val="90000"/>
                    </a:schemeClr>
                  </a:solidFill>
                </a:rPr>
                <a:t>, </a:t>
              </a:r>
              <a:r>
                <a:rPr dirty="0" err="1">
                  <a:solidFill>
                    <a:schemeClr val="bg2">
                      <a:lumMod val="50000"/>
                      <a:alpha val="90000"/>
                    </a:schemeClr>
                  </a:solidFill>
                </a:rPr>
                <a:t>viverra</a:t>
              </a:r>
              <a:r>
                <a:rPr dirty="0">
                  <a:solidFill>
                    <a:schemeClr val="bg2">
                      <a:lumMod val="50000"/>
                      <a:alpha val="90000"/>
                    </a:schemeClr>
                  </a:solidFill>
                </a:rPr>
                <a:t> </a:t>
              </a:r>
              <a:r>
                <a:rPr dirty="0" err="1">
                  <a:solidFill>
                    <a:schemeClr val="bg2">
                      <a:lumMod val="50000"/>
                      <a:alpha val="90000"/>
                    </a:schemeClr>
                  </a:solidFill>
                </a:rPr>
                <a:t>tincidunt</a:t>
              </a:r>
              <a:r>
                <a:rPr dirty="0">
                  <a:solidFill>
                    <a:schemeClr val="bg2">
                      <a:lumMod val="50000"/>
                      <a:alpha val="90000"/>
                    </a:schemeClr>
                  </a:solidFill>
                </a:rPr>
                <a:t> in </a:t>
              </a:r>
              <a:r>
                <a:rPr dirty="0" err="1">
                  <a:solidFill>
                    <a:schemeClr val="bg2">
                      <a:lumMod val="50000"/>
                      <a:alpha val="90000"/>
                    </a:schemeClr>
                  </a:solidFill>
                </a:rPr>
                <a:t>scelerisque</a:t>
              </a:r>
              <a:endParaRPr dirty="0">
                <a:solidFill>
                  <a:schemeClr val="bg2">
                    <a:lumMod val="50000"/>
                    <a:alpha val="90000"/>
                  </a:schemeClr>
                </a:solidFill>
              </a:endParaRPr>
            </a:p>
          </p:txBody>
        </p:sp>
      </p:gr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7341" y="1279638"/>
            <a:ext cx="10312401" cy="104171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38922" y="2645639"/>
            <a:ext cx="24461844" cy="11069133"/>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grpSp>
        <p:nvGrpSpPr>
          <p:cNvPr id="156" name="Group 156"/>
          <p:cNvGrpSpPr/>
          <p:nvPr/>
        </p:nvGrpSpPr>
        <p:grpSpPr>
          <a:xfrm>
            <a:off x="3018550" y="3435339"/>
            <a:ext cx="8400490" cy="9489733"/>
            <a:chOff x="0" y="0"/>
            <a:chExt cx="8400489" cy="9489731"/>
          </a:xfrm>
        </p:grpSpPr>
        <p:sp>
          <p:nvSpPr>
            <p:cNvPr id="148" name="Shape 148"/>
            <p:cNvSpPr/>
            <p:nvPr/>
          </p:nvSpPr>
          <p:spPr>
            <a:xfrm>
              <a:off x="400278" y="296898"/>
              <a:ext cx="7599931" cy="8895935"/>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p>
          </p:txBody>
        </p:sp>
        <p:sp>
          <p:nvSpPr>
            <p:cNvPr id="149" name="Shape 149"/>
            <p:cNvSpPr/>
            <p:nvPr/>
          </p:nvSpPr>
          <p:spPr>
            <a:xfrm>
              <a:off x="146633" y="0"/>
              <a:ext cx="8107222" cy="9489731"/>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p>
          </p:txBody>
        </p:sp>
        <p:grpSp>
          <p:nvGrpSpPr>
            <p:cNvPr id="152" name="Group 152"/>
            <p:cNvGrpSpPr/>
            <p:nvPr/>
          </p:nvGrpSpPr>
          <p:grpSpPr>
            <a:xfrm>
              <a:off x="1788478" y="252003"/>
              <a:ext cx="5073450" cy="3614850"/>
              <a:chOff x="-81781" y="0"/>
              <a:chExt cx="5073449" cy="3614849"/>
            </a:xfrm>
          </p:grpSpPr>
          <p:sp>
            <p:nvSpPr>
              <p:cNvPr id="150" name="Shape 150"/>
              <p:cNvSpPr/>
              <p:nvPr/>
            </p:nvSpPr>
            <p:spPr>
              <a:xfrm>
                <a:off x="1751036" y="0"/>
                <a:ext cx="3240632" cy="36148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lgn="r">
                  <a:defRPr sz="21600" b="1">
                    <a:solidFill>
                      <a:srgbClr val="DCDEE0">
                        <a:alpha val="44000"/>
                      </a:srgbClr>
                    </a:solidFill>
                    <a:latin typeface="Didot"/>
                    <a:ea typeface="Didot"/>
                    <a:cs typeface="Didot"/>
                    <a:sym typeface="Didot"/>
                  </a:defRPr>
                </a:lvl1pPr>
              </a:lstStyle>
              <a:p>
                <a:pPr>
                  <a:defRPr b="0"/>
                </a:pPr>
                <a:r>
                  <a:rPr b="1" dirty="0"/>
                  <a:t>01</a:t>
                </a:r>
              </a:p>
            </p:txBody>
          </p:sp>
          <p:sp>
            <p:nvSpPr>
              <p:cNvPr id="151" name="Shape 151"/>
              <p:cNvSpPr/>
              <p:nvPr/>
            </p:nvSpPr>
            <p:spPr>
              <a:xfrm>
                <a:off x="-81782" y="739037"/>
                <a:ext cx="1727480" cy="2136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13100">
                    <a:solidFill>
                      <a:srgbClr val="DCDEE0">
                        <a:alpha val="44000"/>
                      </a:srgbClr>
                    </a:solidFill>
                    <a:latin typeface="Didot"/>
                    <a:ea typeface="Didot"/>
                    <a:cs typeface="Didot"/>
                    <a:sym typeface="Didot"/>
                  </a:defRPr>
                </a:lvl1pPr>
              </a:lstStyle>
              <a:p>
                <a:r>
                  <a:t>№</a:t>
                </a:r>
              </a:p>
            </p:txBody>
          </p:sp>
        </p:grpSp>
        <p:sp>
          <p:nvSpPr>
            <p:cNvPr id="153" name="Shape 153"/>
            <p:cNvSpPr/>
            <p:nvPr/>
          </p:nvSpPr>
          <p:spPr>
            <a:xfrm>
              <a:off x="1320805" y="3607279"/>
              <a:ext cx="5758877" cy="45091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defTabSz="665440">
                <a:defRPr sz="2430" spc="218">
                  <a:latin typeface="Devanagari MT"/>
                  <a:ea typeface="Devanagari MT"/>
                  <a:cs typeface="Devanagari MT"/>
                  <a:sym typeface="Devanagari MT"/>
                </a:defRPr>
              </a:lvl1pPr>
            </a:lstStyle>
            <a:p>
              <a:r>
                <a:t>Lorem ipsum dolor sit amet, eros hendrerit dolor. Risus lorem libero nonummy in praesent, viverra tincidunt in scelerisque felis, augue elit nulla, lacinia ut odio dui torquent lobortis. A ac non sit morbi, mauris sed ut, arcu wisi erat, et sollicitudin libero, odio tellus.</a:t>
              </a:r>
            </a:p>
          </p:txBody>
        </p:sp>
        <p:sp>
          <p:nvSpPr>
            <p:cNvPr id="154" name="Shape 154"/>
            <p:cNvSpPr/>
            <p:nvPr/>
          </p:nvSpPr>
          <p:spPr>
            <a:xfrm>
              <a:off x="0" y="1628771"/>
              <a:ext cx="8400489"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es-MX" dirty="0" smtClean="0">
                  <a:solidFill>
                    <a:srgbClr val="79BEC5"/>
                  </a:solidFill>
                </a:rPr>
                <a:t>COMUNIDAD</a:t>
              </a:r>
              <a:endParaRPr dirty="0">
                <a:solidFill>
                  <a:srgbClr val="79BEC5"/>
                </a:solidFill>
              </a:endParaRPr>
            </a:p>
          </p:txBody>
        </p:sp>
        <p:sp>
          <p:nvSpPr>
            <p:cNvPr id="155" name="Shape 155"/>
            <p:cNvSpPr/>
            <p:nvPr/>
          </p:nvSpPr>
          <p:spPr>
            <a:xfrm>
              <a:off x="3258663" y="8170689"/>
              <a:ext cx="2133083"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i="1" spc="112">
                  <a:solidFill>
                    <a:srgbClr val="C3798F"/>
                  </a:solidFill>
                  <a:latin typeface="Didot"/>
                  <a:ea typeface="Didot"/>
                  <a:cs typeface="Didot"/>
                  <a:sym typeface="Didot"/>
                </a:defRPr>
              </a:lvl1pPr>
            </a:lstStyle>
            <a:p>
              <a:r>
                <a:rPr lang="es-MX" dirty="0" smtClean="0">
                  <a:solidFill>
                    <a:srgbClr val="79BEC5"/>
                  </a:solidFill>
                </a:rPr>
                <a:t>USUARIOS</a:t>
              </a:r>
              <a:endParaRPr dirty="0">
                <a:solidFill>
                  <a:srgbClr val="79BEC5"/>
                </a:solidFill>
              </a:endParaRPr>
            </a:p>
          </p:txBody>
        </p:sp>
      </p:grpSp>
      <p:grpSp>
        <p:nvGrpSpPr>
          <p:cNvPr id="165" name="Group 165"/>
          <p:cNvGrpSpPr/>
          <p:nvPr/>
        </p:nvGrpSpPr>
        <p:grpSpPr>
          <a:xfrm>
            <a:off x="12964961" y="3435339"/>
            <a:ext cx="8400490" cy="9489733"/>
            <a:chOff x="0" y="0"/>
            <a:chExt cx="8400489" cy="9489731"/>
          </a:xfrm>
        </p:grpSpPr>
        <p:sp>
          <p:nvSpPr>
            <p:cNvPr id="157" name="Shape 157"/>
            <p:cNvSpPr/>
            <p:nvPr/>
          </p:nvSpPr>
          <p:spPr>
            <a:xfrm>
              <a:off x="400278" y="296898"/>
              <a:ext cx="7599931" cy="8895935"/>
            </a:xfrm>
            <a:prstGeom prst="rect">
              <a:avLst/>
            </a:prstGeom>
            <a:noFill/>
            <a:ln w="127000" cap="flat">
              <a:solidFill>
                <a:srgbClr val="DCDEE0">
                  <a:alpha val="44000"/>
                </a:srgbClr>
              </a:solidFill>
              <a:prstDash val="solid"/>
              <a:miter lim="400000"/>
            </a:ln>
            <a:effectLst/>
          </p:spPr>
          <p:txBody>
            <a:bodyPr wrap="square" lIns="71437" tIns="71437" rIns="71437" bIns="71437" numCol="1" anchor="ctr">
              <a:noAutofit/>
            </a:bodyPr>
            <a:lstStyle/>
            <a:p>
              <a:pPr>
                <a:defRPr sz="3200"/>
              </a:pPr>
              <a:endParaRPr/>
            </a:p>
          </p:txBody>
        </p:sp>
        <p:sp>
          <p:nvSpPr>
            <p:cNvPr id="158" name="Shape 158"/>
            <p:cNvSpPr/>
            <p:nvPr/>
          </p:nvSpPr>
          <p:spPr>
            <a:xfrm>
              <a:off x="146633" y="0"/>
              <a:ext cx="8107222" cy="9489731"/>
            </a:xfrm>
            <a:prstGeom prst="rect">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endParaRPr/>
            </a:p>
          </p:txBody>
        </p:sp>
        <p:grpSp>
          <p:nvGrpSpPr>
            <p:cNvPr id="161" name="Group 161"/>
            <p:cNvGrpSpPr/>
            <p:nvPr/>
          </p:nvGrpSpPr>
          <p:grpSpPr>
            <a:xfrm>
              <a:off x="1788478" y="252003"/>
              <a:ext cx="5073450" cy="3614850"/>
              <a:chOff x="-81781" y="0"/>
              <a:chExt cx="5073449" cy="3614849"/>
            </a:xfrm>
          </p:grpSpPr>
          <p:sp>
            <p:nvSpPr>
              <p:cNvPr id="159" name="Shape 159"/>
              <p:cNvSpPr/>
              <p:nvPr/>
            </p:nvSpPr>
            <p:spPr>
              <a:xfrm>
                <a:off x="1751036" y="0"/>
                <a:ext cx="3240632" cy="36148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lgn="r">
                  <a:defRPr sz="21600" b="1">
                    <a:solidFill>
                      <a:srgbClr val="DCDEE0">
                        <a:alpha val="44000"/>
                      </a:srgbClr>
                    </a:solidFill>
                    <a:latin typeface="Didot"/>
                    <a:ea typeface="Didot"/>
                    <a:cs typeface="Didot"/>
                    <a:sym typeface="Didot"/>
                  </a:defRPr>
                </a:lvl1pPr>
              </a:lstStyle>
              <a:p>
                <a:pPr>
                  <a:defRPr b="0"/>
                </a:pPr>
                <a:r>
                  <a:rPr b="1"/>
                  <a:t>02</a:t>
                </a:r>
              </a:p>
            </p:txBody>
          </p:sp>
          <p:sp>
            <p:nvSpPr>
              <p:cNvPr id="160" name="Shape 160"/>
              <p:cNvSpPr/>
              <p:nvPr/>
            </p:nvSpPr>
            <p:spPr>
              <a:xfrm>
                <a:off x="-81782" y="739037"/>
                <a:ext cx="1727480" cy="2136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13100">
                    <a:solidFill>
                      <a:srgbClr val="DCDEE0">
                        <a:alpha val="44000"/>
                      </a:srgbClr>
                    </a:solidFill>
                    <a:latin typeface="Didot"/>
                    <a:ea typeface="Didot"/>
                    <a:cs typeface="Didot"/>
                    <a:sym typeface="Didot"/>
                  </a:defRPr>
                </a:lvl1pPr>
              </a:lstStyle>
              <a:p>
                <a:r>
                  <a:t>№</a:t>
                </a:r>
              </a:p>
            </p:txBody>
          </p:sp>
        </p:grpSp>
        <p:sp>
          <p:nvSpPr>
            <p:cNvPr id="162" name="Shape 162"/>
            <p:cNvSpPr/>
            <p:nvPr/>
          </p:nvSpPr>
          <p:spPr>
            <a:xfrm>
              <a:off x="1320805" y="3607279"/>
              <a:ext cx="5758877" cy="45091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lvl1pPr defTabSz="665440">
                <a:defRPr sz="2430" spc="218">
                  <a:latin typeface="Devanagari MT"/>
                  <a:ea typeface="Devanagari MT"/>
                  <a:cs typeface="Devanagari MT"/>
                  <a:sym typeface="Devanagari MT"/>
                </a:defRPr>
              </a:lvl1pPr>
            </a:lstStyle>
            <a:p>
              <a:r>
                <a:t>Lorem ipsum dolor sit amet, eros hendrerit dolor. Risus lorem libero nonummy in praesent, viverra tincidunt in scelerisque felis, augue elit nulla, lacinia ut odio dui torquent lobortis. A ac non sit morbi, mauris sed ut, arcu wisi erat, et sollicitudin libero, odio tellus.</a:t>
              </a:r>
            </a:p>
          </p:txBody>
        </p:sp>
        <p:sp>
          <p:nvSpPr>
            <p:cNvPr id="163" name="Shape 163"/>
            <p:cNvSpPr/>
            <p:nvPr/>
          </p:nvSpPr>
          <p:spPr>
            <a:xfrm>
              <a:off x="0" y="1628771"/>
              <a:ext cx="8400489" cy="8613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000" b="1" cap="all" spc="680">
                  <a:solidFill>
                    <a:srgbClr val="C496A2"/>
                  </a:solidFill>
                  <a:latin typeface="Helvetica Neue"/>
                  <a:ea typeface="Helvetica Neue"/>
                  <a:cs typeface="Helvetica Neue"/>
                  <a:sym typeface="Helvetica Neue"/>
                </a:defRPr>
              </a:lvl1pPr>
            </a:lstStyle>
            <a:p>
              <a:r>
                <a:rPr lang="es-MX" dirty="0" smtClean="0">
                  <a:solidFill>
                    <a:srgbClr val="79BEC5"/>
                  </a:solidFill>
                </a:rPr>
                <a:t>NEGOCIOS</a:t>
              </a:r>
              <a:endParaRPr dirty="0">
                <a:solidFill>
                  <a:srgbClr val="79BEC5"/>
                </a:solidFill>
              </a:endParaRPr>
            </a:p>
          </p:txBody>
        </p:sp>
        <p:sp>
          <p:nvSpPr>
            <p:cNvPr id="164" name="Shape 164"/>
            <p:cNvSpPr/>
            <p:nvPr/>
          </p:nvSpPr>
          <p:spPr>
            <a:xfrm>
              <a:off x="3104039" y="8170689"/>
              <a:ext cx="2442334" cy="5751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2800" i="1" spc="112">
                  <a:solidFill>
                    <a:srgbClr val="C3798F"/>
                  </a:solidFill>
                  <a:latin typeface="Didot"/>
                  <a:ea typeface="Didot"/>
                  <a:cs typeface="Didot"/>
                  <a:sym typeface="Didot"/>
                </a:defRPr>
              </a:lvl1pPr>
            </a:lstStyle>
            <a:p>
              <a:r>
                <a:rPr lang="es-MX" dirty="0" smtClean="0">
                  <a:solidFill>
                    <a:srgbClr val="79BEC5"/>
                  </a:solidFill>
                </a:rPr>
                <a:t>PUBLICIDAD</a:t>
              </a:r>
              <a:endParaRPr dirty="0">
                <a:solidFill>
                  <a:srgbClr val="79BEC5"/>
                </a:solidFill>
              </a:endParaRPr>
            </a:p>
          </p:txBody>
        </p:sp>
      </p:grpSp>
      <p:sp>
        <p:nvSpPr>
          <p:cNvPr id="166" name="Shape 166"/>
          <p:cNvSpPr/>
          <p:nvPr/>
        </p:nvSpPr>
        <p:spPr>
          <a:xfrm>
            <a:off x="-38922" y="4408"/>
            <a:ext cx="24461844" cy="2606226"/>
          </a:xfrm>
          <a:prstGeom prst="rect">
            <a:avLst/>
          </a:prstGeom>
          <a:solidFill>
            <a:srgbClr val="79BEC5"/>
          </a:solidFill>
          <a:ln w="12700">
            <a:miter lim="400000"/>
          </a:ln>
        </p:spPr>
        <p:txBody>
          <a:bodyPr lIns="71437" tIns="71437" rIns="71437" bIns="71437" anchor="ctr"/>
          <a:lstStyle/>
          <a:p>
            <a:pPr>
              <a:defRPr sz="3200">
                <a:solidFill>
                  <a:srgbClr val="FFFFFF"/>
                </a:solidFill>
              </a:defRPr>
            </a:pPr>
            <a:endParaRPr/>
          </a:p>
        </p:txBody>
      </p:sp>
      <p:sp>
        <p:nvSpPr>
          <p:cNvPr id="167" name="Shape 167"/>
          <p:cNvSpPr/>
          <p:nvPr/>
        </p:nvSpPr>
        <p:spPr>
          <a:xfrm>
            <a:off x="6321808" y="465945"/>
            <a:ext cx="11740392" cy="1683152"/>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10000" cap="all" spc="1400">
                <a:solidFill>
                  <a:srgbClr val="FFFFFF"/>
                </a:solidFill>
                <a:latin typeface="Didot"/>
                <a:ea typeface="Didot"/>
                <a:cs typeface="Didot"/>
                <a:sym typeface="Didot"/>
              </a:defRPr>
            </a:lvl1pPr>
          </a:lstStyle>
          <a:p>
            <a:r>
              <a:rPr lang="es-MX" dirty="0" smtClean="0"/>
              <a:t>QUE HACEMOS</a:t>
            </a:r>
            <a:endParaRPr dirty="0"/>
          </a:p>
        </p:txBody>
      </p:sp>
    </p:spTree>
  </p:cSld>
  <p:clrMapOvr>
    <a:masterClrMapping/>
  </p:clrMapOvr>
  <mc:AlternateContent xmlns:mc="http://schemas.openxmlformats.org/markup-compatibility/2006" xmlns:p14="http://schemas.microsoft.com/office/powerpoint/2010/main">
    <mc:Choice Requires="p14">
      <p:transition spd="slow" p14:dur="12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bg_silver_noise_grey.jpg"/>
          <p:cNvPicPr>
            <a:picLocks/>
          </p:cNvPicPr>
          <p:nvPr/>
        </p:nvPicPr>
        <p:blipFill>
          <a:blip r:embed="rId2">
            <a:extLst>
              <a:ext uri="{28A0092B-C50C-407E-A947-70E740481C1C}">
                <a14:useLocalDpi xmlns:a14="http://schemas.microsoft.com/office/drawing/2010/main" val="0"/>
              </a:ext>
            </a:extLst>
          </a:blip>
          <a:stretch>
            <a:fillRect/>
          </a:stretch>
        </p:blipFill>
        <p:spPr>
          <a:xfrm>
            <a:off x="1279764" y="6312110"/>
            <a:ext cx="7691607" cy="5127738"/>
          </a:xfrm>
          <a:prstGeom prst="rect">
            <a:avLst/>
          </a:prstGeom>
          <a:ln w="457200">
            <a:solidFill>
              <a:srgbClr val="FFFFFF"/>
            </a:solidFill>
            <a:miter lim="400000"/>
          </a:ln>
          <a:effectLst>
            <a:glow rad="330200">
              <a:schemeClr val="bg2">
                <a:alpha val="40000"/>
              </a:schemeClr>
            </a:glow>
          </a:effectLst>
        </p:spPr>
      </p:pic>
      <p:pic>
        <p:nvPicPr>
          <p:cNvPr id="292" name="bg_silver_noise_grey.jpg"/>
          <p:cNvPicPr>
            <a:picLocks/>
          </p:cNvPicPr>
          <p:nvPr/>
        </p:nvPicPr>
        <p:blipFill>
          <a:blip r:embed="rId3">
            <a:extLst>
              <a:ext uri="{28A0092B-C50C-407E-A947-70E740481C1C}">
                <a14:useLocalDpi xmlns:a14="http://schemas.microsoft.com/office/drawing/2010/main" val="0"/>
              </a:ext>
            </a:extLst>
          </a:blip>
          <a:stretch>
            <a:fillRect/>
          </a:stretch>
        </p:blipFill>
        <p:spPr>
          <a:xfrm>
            <a:off x="9752720" y="1038293"/>
            <a:ext cx="4475060" cy="7961445"/>
          </a:xfrm>
          <a:prstGeom prst="rect">
            <a:avLst/>
          </a:prstGeom>
          <a:ln w="457200">
            <a:solidFill>
              <a:srgbClr val="FFFFFF"/>
            </a:solidFill>
            <a:miter lim="400000"/>
          </a:ln>
          <a:effectLst>
            <a:glow rad="165100">
              <a:schemeClr val="bg2"/>
            </a:glow>
          </a:effectLst>
        </p:spPr>
      </p:pic>
      <p:pic>
        <p:nvPicPr>
          <p:cNvPr id="293" name="bg_silver_noise_grey.jpg"/>
          <p:cNvPicPr>
            <a:picLocks/>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5829914" y="6364404"/>
            <a:ext cx="7274141" cy="4837303"/>
          </a:xfrm>
          <a:prstGeom prst="rect">
            <a:avLst/>
          </a:prstGeom>
          <a:ln w="457200">
            <a:solidFill>
              <a:srgbClr val="FFFFFF"/>
            </a:solidFill>
            <a:miter lim="400000"/>
          </a:ln>
          <a:effectLst>
            <a:glow rad="266700">
              <a:schemeClr val="bg2">
                <a:alpha val="40000"/>
              </a:schemeClr>
            </a:glow>
          </a:effectLst>
        </p:spPr>
      </p:pic>
      <p:sp>
        <p:nvSpPr>
          <p:cNvPr id="294" name="Shape 294"/>
          <p:cNvSpPr/>
          <p:nvPr/>
        </p:nvSpPr>
        <p:spPr>
          <a:xfrm>
            <a:off x="7610974" y="10591655"/>
            <a:ext cx="2216314" cy="1"/>
          </a:xfrm>
          <a:prstGeom prst="line">
            <a:avLst/>
          </a:prstGeom>
          <a:ln w="50800">
            <a:solidFill>
              <a:srgbClr val="000000"/>
            </a:solidFill>
            <a:miter lim="400000"/>
          </a:ln>
        </p:spPr>
        <p:txBody>
          <a:bodyPr lIns="71437" tIns="71437" rIns="71437" bIns="71437" anchor="ctr"/>
          <a:lstStyle/>
          <a:p>
            <a:pPr>
              <a:defRPr sz="3200"/>
            </a:pPr>
            <a:endParaRPr/>
          </a:p>
        </p:txBody>
      </p:sp>
      <p:sp>
        <p:nvSpPr>
          <p:cNvPr id="295" name="Shape 295"/>
          <p:cNvSpPr/>
          <p:nvPr/>
        </p:nvSpPr>
        <p:spPr>
          <a:xfrm>
            <a:off x="10207621" y="10196355"/>
            <a:ext cx="2584361" cy="79060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defRPr sz="4200" spc="420">
                <a:latin typeface="Didot"/>
                <a:ea typeface="Didot"/>
                <a:cs typeface="Didot"/>
                <a:sym typeface="Didot"/>
              </a:defRPr>
            </a:lvl1pPr>
          </a:lstStyle>
          <a:p>
            <a:r>
              <a:rPr lang="es-MX" b="1" dirty="0" smtClean="0"/>
              <a:t>negocio</a:t>
            </a:r>
            <a:endParaRPr b="1" dirty="0"/>
          </a:p>
        </p:txBody>
      </p:sp>
      <p:sp>
        <p:nvSpPr>
          <p:cNvPr id="296" name="Shape 296"/>
          <p:cNvSpPr/>
          <p:nvPr/>
        </p:nvSpPr>
        <p:spPr>
          <a:xfrm flipV="1">
            <a:off x="20455251" y="4538316"/>
            <a:ext cx="1" cy="2216314"/>
          </a:xfrm>
          <a:prstGeom prst="line">
            <a:avLst/>
          </a:prstGeom>
          <a:ln w="50800">
            <a:solidFill>
              <a:srgbClr val="000000"/>
            </a:solidFill>
            <a:miter lim="400000"/>
          </a:ln>
        </p:spPr>
        <p:txBody>
          <a:bodyPr lIns="71437" tIns="71437" rIns="71437" bIns="71437" anchor="ctr"/>
          <a:lstStyle/>
          <a:p>
            <a:pPr>
              <a:defRPr sz="3200"/>
            </a:pPr>
            <a:endParaRPr/>
          </a:p>
        </p:txBody>
      </p:sp>
      <p:sp>
        <p:nvSpPr>
          <p:cNvPr id="297" name="Shape 297"/>
          <p:cNvSpPr/>
          <p:nvPr/>
        </p:nvSpPr>
        <p:spPr>
          <a:xfrm>
            <a:off x="18855135" y="3295373"/>
            <a:ext cx="3200234" cy="79060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4200" spc="420">
                <a:latin typeface="Didot"/>
                <a:ea typeface="Didot"/>
                <a:cs typeface="Didot"/>
                <a:sym typeface="Didot"/>
              </a:defRPr>
            </a:lvl1pPr>
          </a:lstStyle>
          <a:p>
            <a:r>
              <a:rPr lang="es-MX" b="1" dirty="0" smtClean="0"/>
              <a:t>contenido</a:t>
            </a:r>
            <a:endParaRPr b="1" dirty="0"/>
          </a:p>
        </p:txBody>
      </p:sp>
      <p:sp>
        <p:nvSpPr>
          <p:cNvPr id="298" name="Shape 298"/>
          <p:cNvSpPr/>
          <p:nvPr/>
        </p:nvSpPr>
        <p:spPr>
          <a:xfrm>
            <a:off x="5756774" y="3022456"/>
            <a:ext cx="2216314" cy="1"/>
          </a:xfrm>
          <a:prstGeom prst="line">
            <a:avLst/>
          </a:prstGeom>
          <a:ln w="50800">
            <a:solidFill>
              <a:srgbClr val="000000"/>
            </a:solidFill>
            <a:miter lim="400000"/>
          </a:ln>
        </p:spPr>
        <p:txBody>
          <a:bodyPr lIns="71437" tIns="71437" rIns="71437" bIns="71437" anchor="ctr"/>
          <a:lstStyle/>
          <a:p>
            <a:pPr>
              <a:defRPr sz="3200"/>
            </a:pPr>
            <a:endParaRPr/>
          </a:p>
        </p:txBody>
      </p:sp>
      <p:sp>
        <p:nvSpPr>
          <p:cNvPr id="299" name="Shape 299"/>
          <p:cNvSpPr/>
          <p:nvPr/>
        </p:nvSpPr>
        <p:spPr>
          <a:xfrm>
            <a:off x="1545504" y="2627156"/>
            <a:ext cx="3554177" cy="790600"/>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4200" b="1" spc="419">
                <a:latin typeface="Didot"/>
                <a:ea typeface="Didot"/>
                <a:cs typeface="Didot"/>
                <a:sym typeface="Didot"/>
              </a:defRPr>
            </a:lvl1pPr>
          </a:lstStyle>
          <a:p>
            <a:r>
              <a:rPr lang="es-MX" dirty="0" smtClean="0"/>
              <a:t>conversión</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1"/>
          <p:cNvGrpSpPr/>
          <p:nvPr/>
        </p:nvGrpSpPr>
        <p:grpSpPr>
          <a:xfrm>
            <a:off x="9094047" y="3834119"/>
            <a:ext cx="6195906" cy="6195908"/>
            <a:chOff x="0" y="-1"/>
            <a:chExt cx="6195905" cy="6195906"/>
          </a:xfrm>
          <a:solidFill>
            <a:srgbClr val="79BEC5"/>
          </a:solidFill>
        </p:grpSpPr>
        <p:sp>
          <p:nvSpPr>
            <p:cNvPr id="169" name="Shape 169"/>
            <p:cNvSpPr/>
            <p:nvPr/>
          </p:nvSpPr>
          <p:spPr>
            <a:xfrm>
              <a:off x="796139" y="796140"/>
              <a:ext cx="4603625" cy="4603625"/>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nvGrpSpPr>
            <p:cNvPr id="173" name="Group 173"/>
            <p:cNvGrpSpPr/>
            <p:nvPr/>
          </p:nvGrpSpPr>
          <p:grpSpPr>
            <a:xfrm>
              <a:off x="768973" y="763834"/>
              <a:ext cx="4657957" cy="4668236"/>
              <a:chOff x="0" y="0"/>
              <a:chExt cx="4657955" cy="4668235"/>
            </a:xfrm>
            <a:grpFill/>
          </p:grpSpPr>
          <p:sp>
            <p:nvSpPr>
              <p:cNvPr id="170" name="Shape 170"/>
              <p:cNvSpPr/>
              <p:nvPr/>
            </p:nvSpPr>
            <p:spPr>
              <a:xfrm flipV="1">
                <a:off x="160617" y="162145"/>
                <a:ext cx="4338754" cy="4338754"/>
              </a:xfrm>
              <a:prstGeom prst="line">
                <a:avLst/>
              </a:prstGeom>
              <a:grp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1" name="Shape 171"/>
              <p:cNvSpPr/>
              <p:nvPr/>
            </p:nvSpPr>
            <p:spPr>
              <a:xfrm>
                <a:off x="4454027" y="0"/>
                <a:ext cx="203929" cy="203928"/>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172" name="Shape 172"/>
              <p:cNvSpPr/>
              <p:nvPr/>
            </p:nvSpPr>
            <p:spPr>
              <a:xfrm>
                <a:off x="0" y="4464307"/>
                <a:ext cx="203928" cy="203929"/>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grpSp>
          <p:nvGrpSpPr>
            <p:cNvPr id="177" name="Group 177"/>
            <p:cNvGrpSpPr/>
            <p:nvPr/>
          </p:nvGrpSpPr>
          <p:grpSpPr>
            <a:xfrm flipH="1">
              <a:off x="768974" y="763834"/>
              <a:ext cx="4657956" cy="4668236"/>
              <a:chOff x="0" y="0"/>
              <a:chExt cx="4657955" cy="4668235"/>
            </a:xfrm>
            <a:grpFill/>
          </p:grpSpPr>
          <p:sp>
            <p:nvSpPr>
              <p:cNvPr id="174" name="Shape 174"/>
              <p:cNvSpPr/>
              <p:nvPr/>
            </p:nvSpPr>
            <p:spPr>
              <a:xfrm flipV="1">
                <a:off x="160617" y="162145"/>
                <a:ext cx="4338754" cy="4338754"/>
              </a:xfrm>
              <a:prstGeom prst="line">
                <a:avLst/>
              </a:prstGeom>
              <a:grpFill/>
              <a:ln w="127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175" name="Shape 175"/>
              <p:cNvSpPr/>
              <p:nvPr/>
            </p:nvSpPr>
            <p:spPr>
              <a:xfrm>
                <a:off x="4454027" y="0"/>
                <a:ext cx="203929" cy="203928"/>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sp>
            <p:nvSpPr>
              <p:cNvPr id="176" name="Shape 176"/>
              <p:cNvSpPr/>
              <p:nvPr/>
            </p:nvSpPr>
            <p:spPr>
              <a:xfrm>
                <a:off x="0" y="4464307"/>
                <a:ext cx="203928" cy="203929"/>
              </a:xfrm>
              <a:prstGeom prst="ellipse">
                <a:avLst/>
              </a:prstGeom>
              <a:grpFill/>
              <a:ln w="12700" cap="flat">
                <a:noFill/>
                <a:miter lim="400000"/>
              </a:ln>
              <a:effectLst/>
            </p:spPr>
            <p:txBody>
              <a:bodyPr wrap="square" lIns="71437" tIns="71437" rIns="71437" bIns="71437" numCol="1" anchor="ctr">
                <a:noAutofit/>
              </a:bodyPr>
              <a:lstStyle/>
              <a:p>
                <a:pPr>
                  <a:defRPr sz="3200">
                    <a:solidFill>
                      <a:srgbClr val="FFFFFF"/>
                    </a:solidFill>
                  </a:defRPr>
                </a:pPr>
                <a:endParaRPr/>
              </a:p>
            </p:txBody>
          </p:sp>
        </p:grpSp>
        <p:sp>
          <p:nvSpPr>
            <p:cNvPr id="178" name="Shape 178"/>
            <p:cNvSpPr/>
            <p:nvPr/>
          </p:nvSpPr>
          <p:spPr>
            <a:xfrm>
              <a:off x="0" y="3097952"/>
              <a:ext cx="6195905" cy="1"/>
            </a:xfrm>
            <a:prstGeom prst="line">
              <a:avLst/>
            </a:prstGeom>
            <a:grpFill/>
            <a:ln w="25400" cap="flat">
              <a:solidFill>
                <a:srgbClr val="FFFFFF">
                  <a:alpha val="66000"/>
                </a:srgbClr>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179" name="Shape 179"/>
            <p:cNvSpPr/>
            <p:nvPr/>
          </p:nvSpPr>
          <p:spPr>
            <a:xfrm flipV="1">
              <a:off x="3097952" y="-1"/>
              <a:ext cx="1" cy="6195906"/>
            </a:xfrm>
            <a:prstGeom prst="line">
              <a:avLst/>
            </a:prstGeom>
            <a:grpFill/>
            <a:ln w="254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180" name="Shape 180"/>
            <p:cNvSpPr/>
            <p:nvPr/>
          </p:nvSpPr>
          <p:spPr>
            <a:xfrm>
              <a:off x="1526376" y="1138877"/>
              <a:ext cx="3108396" cy="38934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0" b="1">
                  <a:latin typeface="Didot"/>
                  <a:ea typeface="Didot"/>
                  <a:cs typeface="Didot"/>
                  <a:sym typeface="Didot"/>
                </a:defRPr>
              </a:lvl1pPr>
            </a:lstStyle>
            <a:p>
              <a:r>
                <a:rPr lang="es-MX" dirty="0"/>
                <a:t>L</a:t>
              </a:r>
              <a:endParaRPr dirty="0"/>
            </a:p>
          </p:txBody>
        </p:sp>
      </p:grpSp>
      <p:grpSp>
        <p:nvGrpSpPr>
          <p:cNvPr id="187" name="Group 187"/>
          <p:cNvGrpSpPr/>
          <p:nvPr/>
        </p:nvGrpSpPr>
        <p:grpSpPr>
          <a:xfrm>
            <a:off x="9544946" y="10012821"/>
            <a:ext cx="5294106" cy="2707796"/>
            <a:chOff x="0" y="0"/>
            <a:chExt cx="5294105" cy="2707795"/>
          </a:xfrm>
        </p:grpSpPr>
        <p:sp>
          <p:nvSpPr>
            <p:cNvPr id="182" name="Shape 182"/>
            <p:cNvSpPr/>
            <p:nvPr/>
          </p:nvSpPr>
          <p:spPr>
            <a:xfrm>
              <a:off x="1258351" y="0"/>
              <a:ext cx="2777407" cy="893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7A1"/>
                  </a:solidFill>
                  <a:latin typeface="Didot"/>
                  <a:ea typeface="Didot"/>
                  <a:cs typeface="Didot"/>
                  <a:sym typeface="Didot"/>
                </a:defRPr>
              </a:lvl1pPr>
            </a:lstStyle>
            <a:p>
              <a:r>
                <a:rPr lang="es-MX" dirty="0" smtClean="0">
                  <a:solidFill>
                    <a:srgbClr val="79BEC5"/>
                  </a:solidFill>
                </a:rPr>
                <a:t>UI</a:t>
              </a:r>
              <a:endParaRPr dirty="0">
                <a:solidFill>
                  <a:srgbClr val="79BEC5"/>
                </a:solidFill>
              </a:endParaRPr>
            </a:p>
          </p:txBody>
        </p:sp>
        <p:sp>
          <p:nvSpPr>
            <p:cNvPr id="183" name="Shape 183"/>
            <p:cNvSpPr/>
            <p:nvPr/>
          </p:nvSpPr>
          <p:spPr>
            <a:xfrm>
              <a:off x="0" y="1448057"/>
              <a:ext cx="5294106" cy="1259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t>Lorem ipsum dolor sit amet, eros hendrerit dolor. Risus lorem libero nonummy in praesent, viverra</a:t>
              </a:r>
            </a:p>
          </p:txBody>
        </p:sp>
        <p:grpSp>
          <p:nvGrpSpPr>
            <p:cNvPr id="186" name="Group 186"/>
            <p:cNvGrpSpPr/>
            <p:nvPr/>
          </p:nvGrpSpPr>
          <p:grpSpPr>
            <a:xfrm>
              <a:off x="2539565" y="1014908"/>
              <a:ext cx="214978" cy="214978"/>
              <a:chOff x="0" y="0"/>
              <a:chExt cx="214976" cy="214976"/>
            </a:xfrm>
          </p:grpSpPr>
          <p:sp>
            <p:nvSpPr>
              <p:cNvPr id="184" name="Shape 184"/>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185" name="Shape 185"/>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grpSp>
        <p:nvGrpSpPr>
          <p:cNvPr id="199" name="Group 199"/>
          <p:cNvGrpSpPr/>
          <p:nvPr/>
        </p:nvGrpSpPr>
        <p:grpSpPr>
          <a:xfrm>
            <a:off x="15422852" y="2969216"/>
            <a:ext cx="5294107" cy="2707796"/>
            <a:chOff x="0" y="0"/>
            <a:chExt cx="5294105" cy="2707795"/>
          </a:xfrm>
        </p:grpSpPr>
        <p:sp>
          <p:nvSpPr>
            <p:cNvPr id="194" name="Shape 194"/>
            <p:cNvSpPr/>
            <p:nvPr/>
          </p:nvSpPr>
          <p:spPr>
            <a:xfrm>
              <a:off x="1224826" y="0"/>
              <a:ext cx="2844456" cy="893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7A1"/>
                  </a:solidFill>
                  <a:latin typeface="Didot"/>
                  <a:ea typeface="Didot"/>
                  <a:cs typeface="Didot"/>
                  <a:sym typeface="Didot"/>
                </a:defRPr>
              </a:lvl1pPr>
            </a:lstStyle>
            <a:p>
              <a:r>
                <a:rPr dirty="0" smtClean="0">
                  <a:solidFill>
                    <a:srgbClr val="79BEC5"/>
                  </a:solidFill>
                </a:rPr>
                <a:t>U</a:t>
              </a:r>
              <a:r>
                <a:rPr lang="es-MX" dirty="0" smtClean="0">
                  <a:solidFill>
                    <a:srgbClr val="79BEC5"/>
                  </a:solidFill>
                </a:rPr>
                <a:t>X</a:t>
              </a:r>
              <a:endParaRPr dirty="0">
                <a:solidFill>
                  <a:srgbClr val="79BEC5"/>
                </a:solidFill>
              </a:endParaRPr>
            </a:p>
          </p:txBody>
        </p:sp>
        <p:sp>
          <p:nvSpPr>
            <p:cNvPr id="195" name="Shape 195"/>
            <p:cNvSpPr/>
            <p:nvPr/>
          </p:nvSpPr>
          <p:spPr>
            <a:xfrm>
              <a:off x="0" y="1448057"/>
              <a:ext cx="5294106" cy="1259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rPr dirty="0" err="1"/>
                <a:t>Lorem</a:t>
              </a:r>
              <a:r>
                <a:rPr dirty="0"/>
                <a:t> </a:t>
              </a:r>
              <a:r>
                <a:rPr dirty="0" err="1"/>
                <a:t>ipsum</a:t>
              </a:r>
              <a:r>
                <a:rPr dirty="0"/>
                <a:t> dolor sit </a:t>
              </a:r>
              <a:r>
                <a:rPr dirty="0" err="1"/>
                <a:t>amet</a:t>
              </a:r>
              <a:r>
                <a:rPr dirty="0"/>
                <a:t>, </a:t>
              </a:r>
              <a:r>
                <a:rPr dirty="0" err="1"/>
                <a:t>eros</a:t>
              </a:r>
              <a:r>
                <a:rPr dirty="0"/>
                <a:t> </a:t>
              </a:r>
              <a:r>
                <a:rPr dirty="0" err="1"/>
                <a:t>hendrerit</a:t>
              </a:r>
              <a:r>
                <a:rPr dirty="0"/>
                <a:t> dolor. </a:t>
              </a:r>
              <a:r>
                <a:rPr dirty="0" err="1"/>
                <a:t>Risus</a:t>
              </a:r>
              <a:r>
                <a:rPr dirty="0"/>
                <a:t> </a:t>
              </a:r>
              <a:r>
                <a:rPr dirty="0" err="1"/>
                <a:t>lorem</a:t>
              </a:r>
              <a:r>
                <a:rPr dirty="0"/>
                <a:t> </a:t>
              </a:r>
              <a:r>
                <a:rPr dirty="0" err="1"/>
                <a:t>libero</a:t>
              </a:r>
              <a:r>
                <a:rPr dirty="0"/>
                <a:t> </a:t>
              </a:r>
              <a:r>
                <a:rPr dirty="0" err="1"/>
                <a:t>nonummy</a:t>
              </a:r>
              <a:r>
                <a:rPr dirty="0"/>
                <a:t> in </a:t>
              </a:r>
              <a:r>
                <a:rPr dirty="0" err="1"/>
                <a:t>praesent</a:t>
              </a:r>
              <a:r>
                <a:rPr dirty="0"/>
                <a:t>, </a:t>
              </a:r>
              <a:r>
                <a:rPr dirty="0" err="1"/>
                <a:t>viverra</a:t>
              </a:r>
              <a:endParaRPr dirty="0"/>
            </a:p>
          </p:txBody>
        </p:sp>
        <p:grpSp>
          <p:nvGrpSpPr>
            <p:cNvPr id="198" name="Group 198"/>
            <p:cNvGrpSpPr/>
            <p:nvPr/>
          </p:nvGrpSpPr>
          <p:grpSpPr>
            <a:xfrm>
              <a:off x="2539565" y="1014908"/>
              <a:ext cx="214978" cy="214978"/>
              <a:chOff x="0" y="0"/>
              <a:chExt cx="214976" cy="214976"/>
            </a:xfrm>
          </p:grpSpPr>
          <p:sp>
            <p:nvSpPr>
              <p:cNvPr id="196" name="Shape 196"/>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197" name="Shape 197"/>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grpSp>
        <p:nvGrpSpPr>
          <p:cNvPr id="211" name="Group 211"/>
          <p:cNvGrpSpPr/>
          <p:nvPr/>
        </p:nvGrpSpPr>
        <p:grpSpPr>
          <a:xfrm>
            <a:off x="3667041" y="2969216"/>
            <a:ext cx="5294107" cy="2707796"/>
            <a:chOff x="0" y="0"/>
            <a:chExt cx="5294105" cy="2707795"/>
          </a:xfrm>
        </p:grpSpPr>
        <p:sp>
          <p:nvSpPr>
            <p:cNvPr id="206" name="Shape 206"/>
            <p:cNvSpPr/>
            <p:nvPr/>
          </p:nvSpPr>
          <p:spPr>
            <a:xfrm>
              <a:off x="1073814" y="0"/>
              <a:ext cx="3146480" cy="8933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Autofit/>
            </a:bodyPr>
            <a:lstStyle>
              <a:lvl1pPr>
                <a:defRPr sz="4500" b="1">
                  <a:solidFill>
                    <a:srgbClr val="B798A1"/>
                  </a:solidFill>
                  <a:latin typeface="Didot"/>
                  <a:ea typeface="Didot"/>
                  <a:cs typeface="Didot"/>
                  <a:sym typeface="Didot"/>
                </a:defRPr>
              </a:lvl1pPr>
            </a:lstStyle>
            <a:p>
              <a:r>
                <a:rPr lang="es-MX" dirty="0" err="1" smtClean="0">
                  <a:solidFill>
                    <a:srgbClr val="79BEC5"/>
                  </a:solidFill>
                </a:rPr>
                <a:t>Frontend</a:t>
              </a:r>
              <a:endParaRPr dirty="0">
                <a:solidFill>
                  <a:srgbClr val="79BEC5"/>
                </a:solidFill>
              </a:endParaRPr>
            </a:p>
          </p:txBody>
        </p:sp>
        <p:sp>
          <p:nvSpPr>
            <p:cNvPr id="207" name="Shape 207"/>
            <p:cNvSpPr/>
            <p:nvPr/>
          </p:nvSpPr>
          <p:spPr>
            <a:xfrm>
              <a:off x="0" y="1448057"/>
              <a:ext cx="5294106" cy="1259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Autofit/>
            </a:bodyPr>
            <a:lstStyle>
              <a:lvl1pPr>
                <a:defRPr sz="2500" spc="100">
                  <a:solidFill>
                    <a:srgbClr val="000000">
                      <a:alpha val="80000"/>
                    </a:srgbClr>
                  </a:solidFill>
                  <a:latin typeface="PT Sans"/>
                  <a:ea typeface="PT Sans"/>
                  <a:cs typeface="PT Sans"/>
                  <a:sym typeface="PT Sans"/>
                </a:defRPr>
              </a:lvl1pPr>
            </a:lstStyle>
            <a:p>
              <a:r>
                <a:t>Lorem ipsum dolor sit amet, eros hendrerit dolor. Risus lorem libero nonummy in praesent, viverra</a:t>
              </a:r>
            </a:p>
          </p:txBody>
        </p:sp>
        <p:grpSp>
          <p:nvGrpSpPr>
            <p:cNvPr id="210" name="Group 210"/>
            <p:cNvGrpSpPr/>
            <p:nvPr/>
          </p:nvGrpSpPr>
          <p:grpSpPr>
            <a:xfrm>
              <a:off x="2539565" y="1014908"/>
              <a:ext cx="214978" cy="214978"/>
              <a:chOff x="0" y="0"/>
              <a:chExt cx="214976" cy="214976"/>
            </a:xfrm>
          </p:grpSpPr>
          <p:sp>
            <p:nvSpPr>
              <p:cNvPr id="208" name="Shape 208"/>
              <p:cNvSpPr/>
              <p:nvPr/>
            </p:nvSpPr>
            <p:spPr>
              <a:xfrm flipH="1" flipV="1">
                <a:off x="1" y="0"/>
                <a:ext cx="214976"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09" name="Shape 209"/>
              <p:cNvSpPr/>
              <p:nvPr/>
            </p:nvSpPr>
            <p:spPr>
              <a:xfrm flipV="1">
                <a:off x="0" y="0"/>
                <a:ext cx="214975" cy="214977"/>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sp>
        <p:nvSpPr>
          <p:cNvPr id="218" name="Shape 218"/>
          <p:cNvSpPr/>
          <p:nvPr/>
        </p:nvSpPr>
        <p:spPr>
          <a:xfrm>
            <a:off x="1184293" y="3662554"/>
            <a:ext cx="640624" cy="6461256"/>
          </a:xfrm>
          <a:prstGeom prst="rect">
            <a:avLst/>
          </a:prstGeom>
          <a:ln w="12700">
            <a:miter lim="400000"/>
          </a:ln>
          <a:extLst>
            <a:ext uri="{C572A759-6A51-4108-AA02-DFA0A04FC94B}">
              <ma14:wrappingTextBoxFlag xmlns="" xmlns:ma14="http://schemas.microsoft.com/office/mac/drawingml/2011/main" val="1"/>
            </a:ext>
          </a:extLst>
        </p:spPr>
        <p:txBody>
          <a:bodyPr vert="wordArtVert" wrap="none" lIns="71437" tIns="71437" rIns="71437" bIns="71437" anchor="ctr">
            <a:spAutoFit/>
          </a:bodyPr>
          <a:lstStyle/>
          <a:p>
            <a:pPr>
              <a:lnSpc>
                <a:spcPct val="110000"/>
              </a:lnSpc>
              <a:defRPr sz="2700" b="1" cap="all">
                <a:solidFill>
                  <a:srgbClr val="000000">
                    <a:alpha val="39000"/>
                  </a:srgbClr>
                </a:solidFill>
                <a:latin typeface="Helvetica"/>
                <a:ea typeface="Helvetica"/>
                <a:cs typeface="Helvetica"/>
                <a:sym typeface="Helvetica"/>
              </a:defRPr>
            </a:pPr>
            <a:r>
              <a:rPr lang="es-MX" dirty="0" smtClean="0"/>
              <a:t>LETTERING LIFE</a:t>
            </a:r>
            <a:endParaRPr dirty="0"/>
          </a:p>
        </p:txBody>
      </p:sp>
      <p:sp>
        <p:nvSpPr>
          <p:cNvPr id="219" name="Shape 219"/>
          <p:cNvSpPr/>
          <p:nvPr/>
        </p:nvSpPr>
        <p:spPr>
          <a:xfrm>
            <a:off x="22559090" y="3662554"/>
            <a:ext cx="640624" cy="6461255"/>
          </a:xfrm>
          <a:prstGeom prst="rect">
            <a:avLst/>
          </a:prstGeom>
          <a:ln w="12700">
            <a:miter lim="400000"/>
          </a:ln>
          <a:extLst>
            <a:ext uri="{C572A759-6A51-4108-AA02-DFA0A04FC94B}">
              <ma14:wrappingTextBoxFlag xmlns="" xmlns:ma14="http://schemas.microsoft.com/office/mac/drawingml/2011/main" val="1"/>
            </a:ext>
          </a:extLst>
        </p:spPr>
        <p:txBody>
          <a:bodyPr vert="wordArtVert" wrap="none" lIns="71437" tIns="71437" rIns="71437" bIns="71437" anchor="ctr">
            <a:spAutoFit/>
          </a:bodyPr>
          <a:lstStyle/>
          <a:p>
            <a:pPr>
              <a:lnSpc>
                <a:spcPct val="110000"/>
              </a:lnSpc>
              <a:defRPr sz="2700" b="1" cap="all">
                <a:solidFill>
                  <a:srgbClr val="000000">
                    <a:alpha val="39000"/>
                  </a:srgbClr>
                </a:solidFill>
                <a:latin typeface="Helvetica"/>
                <a:ea typeface="Helvetica"/>
                <a:cs typeface="Helvetica"/>
                <a:sym typeface="Helvetica"/>
              </a:defRPr>
            </a:pPr>
            <a:r>
              <a:rPr dirty="0" smtClean="0"/>
              <a:t>l</a:t>
            </a:r>
            <a:r>
              <a:rPr lang="es-MX" dirty="0" smtClean="0"/>
              <a:t>ETTERING LIFE</a:t>
            </a:r>
            <a:endParaRPr dirty="0"/>
          </a:p>
        </p:txBody>
      </p:sp>
      <p:grpSp>
        <p:nvGrpSpPr>
          <p:cNvPr id="222" name="Group 222"/>
          <p:cNvGrpSpPr/>
          <p:nvPr/>
        </p:nvGrpSpPr>
        <p:grpSpPr>
          <a:xfrm>
            <a:off x="22766402" y="911309"/>
            <a:ext cx="225994" cy="225994"/>
            <a:chOff x="0" y="0"/>
            <a:chExt cx="225992" cy="225992"/>
          </a:xfrm>
        </p:grpSpPr>
        <p:sp>
          <p:nvSpPr>
            <p:cNvPr id="220" name="Shape 220"/>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1" name="Shape 221"/>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25" name="Group 225"/>
          <p:cNvGrpSpPr/>
          <p:nvPr/>
        </p:nvGrpSpPr>
        <p:grpSpPr>
          <a:xfrm>
            <a:off x="22766402" y="12339665"/>
            <a:ext cx="225994" cy="225994"/>
            <a:chOff x="0" y="0"/>
            <a:chExt cx="225992" cy="225992"/>
          </a:xfrm>
        </p:grpSpPr>
        <p:sp>
          <p:nvSpPr>
            <p:cNvPr id="223" name="Shape 223"/>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4" name="Shape 224"/>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28" name="Group 228"/>
          <p:cNvGrpSpPr/>
          <p:nvPr/>
        </p:nvGrpSpPr>
        <p:grpSpPr>
          <a:xfrm>
            <a:off x="1391604" y="12339665"/>
            <a:ext cx="225994" cy="225994"/>
            <a:chOff x="0" y="0"/>
            <a:chExt cx="225992" cy="225992"/>
          </a:xfrm>
        </p:grpSpPr>
        <p:sp>
          <p:nvSpPr>
            <p:cNvPr id="226" name="Shape 226"/>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27" name="Shape 227"/>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grpSp>
        <p:nvGrpSpPr>
          <p:cNvPr id="231" name="Group 231"/>
          <p:cNvGrpSpPr/>
          <p:nvPr/>
        </p:nvGrpSpPr>
        <p:grpSpPr>
          <a:xfrm>
            <a:off x="1391604" y="911309"/>
            <a:ext cx="225994" cy="225994"/>
            <a:chOff x="0" y="0"/>
            <a:chExt cx="225992" cy="225992"/>
          </a:xfrm>
        </p:grpSpPr>
        <p:sp>
          <p:nvSpPr>
            <p:cNvPr id="229" name="Shape 229"/>
            <p:cNvSpPr/>
            <p:nvPr/>
          </p:nvSpPr>
          <p:spPr>
            <a:xfrm flipH="1" flipV="1">
              <a:off x="1" y="0"/>
              <a:ext cx="225992"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sp>
          <p:nvSpPr>
            <p:cNvPr id="230" name="Shape 230"/>
            <p:cNvSpPr/>
            <p:nvPr/>
          </p:nvSpPr>
          <p:spPr>
            <a:xfrm flipV="1">
              <a:off x="0" y="0"/>
              <a:ext cx="225991" cy="225993"/>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pPr algn="l" defTabSz="914400">
                <a:defRPr sz="1800">
                  <a:latin typeface="Helvetica"/>
                  <a:ea typeface="Helvetica"/>
                  <a:cs typeface="Helvetica"/>
                  <a:sym typeface="Helvetica"/>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75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33" name="Shape 233"/>
          <p:cNvSpPr/>
          <p:nvPr/>
        </p:nvSpPr>
        <p:spPr>
          <a:xfrm>
            <a:off x="0" y="0"/>
            <a:ext cx="24384000" cy="13716000"/>
          </a:xfrm>
          <a:prstGeom prst="rect">
            <a:avLst/>
          </a:prstGeom>
          <a:gradFill>
            <a:gsLst>
              <a:gs pos="0">
                <a:srgbClr val="FFFFFF">
                  <a:alpha val="63000"/>
                </a:srgbClr>
              </a:gs>
              <a:gs pos="50569">
                <a:srgbClr val="D5F8FF">
                  <a:alpha val="77647"/>
                </a:srgbClr>
              </a:gs>
              <a:gs pos="71561">
                <a:srgbClr val="6A8082">
                  <a:alpha val="83922"/>
                </a:srgbClr>
              </a:gs>
              <a:gs pos="100000">
                <a:srgbClr val="010101">
                  <a:alpha val="90000"/>
                </a:srgbClr>
              </a:gs>
            </a:gsLst>
            <a:lin ang="5400000"/>
          </a:gradFill>
          <a:ln w="12700">
            <a:miter lim="400000"/>
          </a:ln>
        </p:spPr>
        <p:txBody>
          <a:bodyPr lIns="71437" tIns="71437" rIns="71437" bIns="71437" anchor="ctr"/>
          <a:lstStyle/>
          <a:p>
            <a:pPr>
              <a:defRPr sz="4200" cap="all" spc="294">
                <a:solidFill>
                  <a:srgbClr val="FFD2D8"/>
                </a:solidFill>
                <a:latin typeface="Didot"/>
                <a:ea typeface="Didot"/>
                <a:cs typeface="Didot"/>
                <a:sym typeface="Didot"/>
              </a:defRPr>
            </a:pPr>
            <a:endParaRPr/>
          </a:p>
        </p:txBody>
      </p:sp>
      <p:sp>
        <p:nvSpPr>
          <p:cNvPr id="234" name="Shape 234"/>
          <p:cNvSpPr/>
          <p:nvPr/>
        </p:nvSpPr>
        <p:spPr>
          <a:xfrm>
            <a:off x="-2822797" y="-1138560"/>
            <a:ext cx="30029594" cy="629980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defRPr sz="40000" b="1">
                <a:solidFill>
                  <a:srgbClr val="FFFFFF"/>
                </a:solidFill>
                <a:latin typeface="Didot"/>
                <a:ea typeface="Didot"/>
                <a:cs typeface="Didot"/>
                <a:sym typeface="Didot"/>
              </a:defRPr>
            </a:lvl1pPr>
          </a:lstStyle>
          <a:p>
            <a:r>
              <a:rPr dirty="0" err="1" smtClean="0"/>
              <a:t>proces</a:t>
            </a:r>
            <a:r>
              <a:rPr lang="es-MX" dirty="0" smtClean="0"/>
              <a:t>o</a:t>
            </a:r>
            <a:endParaRPr dirty="0"/>
          </a:p>
        </p:txBody>
      </p:sp>
      <p:grpSp>
        <p:nvGrpSpPr>
          <p:cNvPr id="239" name="Group 239"/>
          <p:cNvGrpSpPr/>
          <p:nvPr/>
        </p:nvGrpSpPr>
        <p:grpSpPr>
          <a:xfrm>
            <a:off x="9260891" y="4426799"/>
            <a:ext cx="5827562" cy="9761851"/>
            <a:chOff x="0" y="-1"/>
            <a:chExt cx="5827561" cy="9761849"/>
          </a:xfrm>
        </p:grpSpPr>
        <p:sp>
          <p:nvSpPr>
            <p:cNvPr id="235" name="Shape 235"/>
            <p:cNvSpPr/>
            <p:nvPr/>
          </p:nvSpPr>
          <p:spPr>
            <a:xfrm>
              <a:off x="921734" y="-1"/>
              <a:ext cx="4392296" cy="9761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t>2</a:t>
              </a:r>
            </a:p>
          </p:txBody>
        </p:sp>
        <p:grpSp>
          <p:nvGrpSpPr>
            <p:cNvPr id="238" name="Group 238"/>
            <p:cNvGrpSpPr/>
            <p:nvPr/>
          </p:nvGrpSpPr>
          <p:grpSpPr>
            <a:xfrm>
              <a:off x="0" y="3439888"/>
              <a:ext cx="5827561" cy="2896095"/>
              <a:chOff x="0" y="14024"/>
              <a:chExt cx="5827560" cy="2896093"/>
            </a:xfrm>
          </p:grpSpPr>
          <p:sp>
            <p:nvSpPr>
              <p:cNvPr id="236" name="Shape 236"/>
              <p:cNvSpPr/>
              <p:nvPr/>
            </p:nvSpPr>
            <p:spPr>
              <a:xfrm>
                <a:off x="0" y="14024"/>
                <a:ext cx="2279468" cy="913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Diseño</a:t>
                </a:r>
                <a:endParaRPr dirty="0"/>
              </a:p>
            </p:txBody>
          </p:sp>
          <p:sp>
            <p:nvSpPr>
              <p:cNvPr id="237" name="Shape 237"/>
              <p:cNvSpPr/>
              <p:nvPr/>
            </p:nvSpPr>
            <p:spPr>
              <a:xfrm>
                <a:off x="0" y="1130136"/>
                <a:ext cx="5827560" cy="1779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t>Lorem ipsum dolor sit amet, eros hendrerit dolor. Risus lorem libero nonummy in praesent, viverra tincidunt in scelerisque felis, augue</a:t>
                </a:r>
              </a:p>
            </p:txBody>
          </p:sp>
        </p:grpSp>
      </p:grpSp>
      <p:grpSp>
        <p:nvGrpSpPr>
          <p:cNvPr id="244" name="Group 244"/>
          <p:cNvGrpSpPr/>
          <p:nvPr/>
        </p:nvGrpSpPr>
        <p:grpSpPr>
          <a:xfrm>
            <a:off x="2148040" y="4426799"/>
            <a:ext cx="5835625" cy="9761851"/>
            <a:chOff x="0" y="-1"/>
            <a:chExt cx="5835623" cy="9761849"/>
          </a:xfrm>
        </p:grpSpPr>
        <p:sp>
          <p:nvSpPr>
            <p:cNvPr id="240" name="Shape 240"/>
            <p:cNvSpPr/>
            <p:nvPr/>
          </p:nvSpPr>
          <p:spPr>
            <a:xfrm>
              <a:off x="921734" y="-1"/>
              <a:ext cx="4392296" cy="9761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rPr dirty="0"/>
                <a:t>1</a:t>
              </a:r>
            </a:p>
          </p:txBody>
        </p:sp>
        <p:grpSp>
          <p:nvGrpSpPr>
            <p:cNvPr id="243" name="Group 243"/>
            <p:cNvGrpSpPr/>
            <p:nvPr/>
          </p:nvGrpSpPr>
          <p:grpSpPr>
            <a:xfrm>
              <a:off x="0" y="3439888"/>
              <a:ext cx="5835623" cy="2896095"/>
              <a:chOff x="0" y="14024"/>
              <a:chExt cx="5835622" cy="2896093"/>
            </a:xfrm>
          </p:grpSpPr>
          <p:sp>
            <p:nvSpPr>
              <p:cNvPr id="241" name="Shape 241"/>
              <p:cNvSpPr/>
              <p:nvPr/>
            </p:nvSpPr>
            <p:spPr>
              <a:xfrm>
                <a:off x="0" y="14024"/>
                <a:ext cx="3241269" cy="913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Estrategia</a:t>
                </a:r>
                <a:endParaRPr dirty="0"/>
              </a:p>
            </p:txBody>
          </p:sp>
          <p:sp>
            <p:nvSpPr>
              <p:cNvPr id="242" name="Shape 242"/>
              <p:cNvSpPr/>
              <p:nvPr/>
            </p:nvSpPr>
            <p:spPr>
              <a:xfrm>
                <a:off x="0" y="1130136"/>
                <a:ext cx="5835622" cy="1779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t>Lorem ipsum dolor sit amet, eros hendrerit dolor. Risus lorem libero nonummy in praesent, viverra tincidunt in scelerisque felis, augue</a:t>
                </a:r>
              </a:p>
            </p:txBody>
          </p:sp>
        </p:grpSp>
      </p:grpSp>
      <p:grpSp>
        <p:nvGrpSpPr>
          <p:cNvPr id="249" name="Group 249"/>
          <p:cNvGrpSpPr/>
          <p:nvPr/>
        </p:nvGrpSpPr>
        <p:grpSpPr>
          <a:xfrm>
            <a:off x="16373741" y="4426799"/>
            <a:ext cx="5862221" cy="9761851"/>
            <a:chOff x="0" y="-1"/>
            <a:chExt cx="5862219" cy="9761849"/>
          </a:xfrm>
        </p:grpSpPr>
        <p:sp>
          <p:nvSpPr>
            <p:cNvPr id="245" name="Shape 245"/>
            <p:cNvSpPr/>
            <p:nvPr/>
          </p:nvSpPr>
          <p:spPr>
            <a:xfrm>
              <a:off x="921734" y="-1"/>
              <a:ext cx="4392296" cy="9761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defRPr sz="60000" b="1">
                  <a:solidFill>
                    <a:srgbClr val="FFFFFF">
                      <a:alpha val="40000"/>
                    </a:srgbClr>
                  </a:solidFill>
                  <a:latin typeface="Didot"/>
                  <a:ea typeface="Didot"/>
                  <a:cs typeface="Didot"/>
                  <a:sym typeface="Didot"/>
                </a:defRPr>
              </a:lvl1pPr>
            </a:lstStyle>
            <a:p>
              <a:r>
                <a:rPr dirty="0"/>
                <a:t>3</a:t>
              </a:r>
            </a:p>
          </p:txBody>
        </p:sp>
        <p:grpSp>
          <p:nvGrpSpPr>
            <p:cNvPr id="248" name="Group 248"/>
            <p:cNvGrpSpPr/>
            <p:nvPr/>
          </p:nvGrpSpPr>
          <p:grpSpPr>
            <a:xfrm>
              <a:off x="0" y="3439888"/>
              <a:ext cx="5862219" cy="2896095"/>
              <a:chOff x="0" y="14024"/>
              <a:chExt cx="5862218" cy="2896093"/>
            </a:xfrm>
          </p:grpSpPr>
          <p:sp>
            <p:nvSpPr>
              <p:cNvPr id="246" name="Shape 246"/>
              <p:cNvSpPr/>
              <p:nvPr/>
            </p:nvSpPr>
            <p:spPr>
              <a:xfrm>
                <a:off x="0" y="14024"/>
                <a:ext cx="3313405" cy="91371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spAutoFit/>
              </a:bodyPr>
              <a:lstStyle>
                <a:lvl1pPr algn="l">
                  <a:defRPr b="1">
                    <a:solidFill>
                      <a:srgbClr val="FFFFFF"/>
                    </a:solidFill>
                    <a:latin typeface="Didot"/>
                    <a:ea typeface="Didot"/>
                    <a:cs typeface="Didot"/>
                    <a:sym typeface="Didot"/>
                  </a:defRPr>
                </a:lvl1pPr>
              </a:lstStyle>
              <a:p>
                <a:r>
                  <a:rPr lang="es-MX" dirty="0" smtClean="0"/>
                  <a:t>Desarrollo</a:t>
                </a:r>
                <a:endParaRPr dirty="0"/>
              </a:p>
            </p:txBody>
          </p:sp>
          <p:sp>
            <p:nvSpPr>
              <p:cNvPr id="247" name="Shape 247"/>
              <p:cNvSpPr/>
              <p:nvPr/>
            </p:nvSpPr>
            <p:spPr>
              <a:xfrm>
                <a:off x="0" y="1130136"/>
                <a:ext cx="5862218" cy="177998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spAutoFit/>
              </a:bodyPr>
              <a:lstStyle>
                <a:lvl1pPr algn="l">
                  <a:defRPr sz="2600" spc="156">
                    <a:solidFill>
                      <a:srgbClr val="F3F3F3"/>
                    </a:solidFill>
                    <a:latin typeface="PT Sans"/>
                    <a:ea typeface="PT Sans"/>
                    <a:cs typeface="PT Sans"/>
                    <a:sym typeface="PT Sans"/>
                  </a:defRPr>
                </a:lvl1pPr>
              </a:lstStyle>
              <a:p>
                <a:r>
                  <a:t>Lorem ipsum dolor sit amet, eros hendrerit dolor. Risus lorem libero nonummy in praesent, viverra tincidunt in scelerisque felis, augue</a:t>
                </a:r>
              </a:p>
            </p:txBody>
          </p:sp>
        </p:grpSp>
      </p:gr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233"/>
                                        </p:tgtEl>
                                        <p:attrNameLst>
                                          <p:attrName>style.visibility</p:attrName>
                                        </p:attrNameLst>
                                      </p:cBhvr>
                                      <p:to>
                                        <p:strVal val="visible"/>
                                      </p:to>
                                    </p:set>
                                    <p:animEffect transition="in" filter="dissolve">
                                      <p:cBhvr>
                                        <p:cTn id="7"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157</TotalTime>
  <Words>714</Words>
  <Application>Microsoft Office PowerPoint</Application>
  <PresentationFormat>Personalizado</PresentationFormat>
  <Paragraphs>93</Paragraphs>
  <Slides>14</Slides>
  <Notes>2</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14</vt:i4>
      </vt:variant>
    </vt:vector>
  </HeadingPairs>
  <TitlesOfParts>
    <vt:vector size="32" baseType="lpstr">
      <vt:lpstr>Abril Fatface</vt:lpstr>
      <vt:lpstr>Arial</vt:lpstr>
      <vt:lpstr>Autumn Chant</vt:lpstr>
      <vt:lpstr>Baskerville</vt:lpstr>
      <vt:lpstr>Bodoni SvtyTwo ITC TT-Bold</vt:lpstr>
      <vt:lpstr>Bodoni SvtyTwo ITC TT-Book</vt:lpstr>
      <vt:lpstr>Calibri</vt:lpstr>
      <vt:lpstr>Devanagari MT</vt:lpstr>
      <vt:lpstr>Didot</vt:lpstr>
      <vt:lpstr>Helvetica</vt:lpstr>
      <vt:lpstr>Helvetica Light</vt:lpstr>
      <vt:lpstr>Helvetica Neue</vt:lpstr>
      <vt:lpstr>Helvetica Neue Light</vt:lpstr>
      <vt:lpstr>Helvetica Neue Thin</vt:lpstr>
      <vt:lpstr>HelveticaNeueCyr</vt:lpstr>
      <vt:lpstr>PT Sans</vt:lpstr>
      <vt:lpstr>Roboto Black</vt:lpstr>
      <vt:lpstr>White</vt:lpstr>
      <vt:lpstr>Lettering Life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Elzbeth</dc:creator>
  <cp:lastModifiedBy>Usuario de Windows</cp:lastModifiedBy>
  <cp:revision>15</cp:revision>
  <dcterms:modified xsi:type="dcterms:W3CDTF">2018-01-30T15:56:59Z</dcterms:modified>
</cp:coreProperties>
</file>